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Default Extension="jpg" ContentType="image/jp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</p:sldIdLst>
  <p:sldSz cx="18288000" cy="10287000"/>
  <p:notesSz cx="18288000" cy="10287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jpg"/><Relationship Id="rId6" Type="http://schemas.openxmlformats.org/officeDocument/2006/relationships/image" Target="../media/image5.png"/><Relationship Id="rId7" Type="http://schemas.openxmlformats.org/officeDocument/2006/relationships/image" Target="../media/image6.jpg"/><Relationship Id="rId8" Type="http://schemas.openxmlformats.org/officeDocument/2006/relationships/image" Target="../media/image7.png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jpg"/><Relationship Id="rId3" Type="http://schemas.openxmlformats.org/officeDocument/2006/relationships/image" Target="../media/image9.png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jpg"/><Relationship Id="rId3" Type="http://schemas.openxmlformats.org/officeDocument/2006/relationships/image" Target="../media/image9.png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907" y="25906"/>
            <a:ext cx="18259806" cy="1860665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8288000" cy="10286998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46531" y="2601518"/>
            <a:ext cx="10639044" cy="727862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42632" y="2796489"/>
            <a:ext cx="10068941" cy="6709143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389364" y="272795"/>
            <a:ext cx="7272528" cy="6252971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585070" y="468756"/>
            <a:ext cx="6702806" cy="5682234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84988" y="1976627"/>
            <a:ext cx="9338310" cy="10096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753103" y="656970"/>
            <a:ext cx="1006475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370579" cy="1585086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264255" y="9440481"/>
            <a:ext cx="1685290" cy="55846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6998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421862" y="9464484"/>
            <a:ext cx="1370076" cy="45402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53103" y="272288"/>
            <a:ext cx="13115797" cy="10736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95527" y="2040127"/>
            <a:ext cx="12439650" cy="63855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Relationship Id="rId3" Type="http://schemas.openxmlformats.org/officeDocument/2006/relationships/image" Target="../media/image9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Relationship Id="rId3" Type="http://schemas.openxmlformats.org/officeDocument/2006/relationships/image" Target="../media/image9.png"/><Relationship Id="rId4" Type="http://schemas.openxmlformats.org/officeDocument/2006/relationships/image" Target="../media/image12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3.jpg"/><Relationship Id="rId3" Type="http://schemas.openxmlformats.org/officeDocument/2006/relationships/image" Target="../media/image9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17.png"/><Relationship Id="rId4" Type="http://schemas.openxmlformats.org/officeDocument/2006/relationships/image" Target="../media/image18.pn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8.jpg"/><Relationship Id="rId3" Type="http://schemas.openxmlformats.org/officeDocument/2006/relationships/image" Target="../media/image9.png"/><Relationship Id="rId4" Type="http://schemas.openxmlformats.org/officeDocument/2006/relationships/image" Target="../media/image16.jpg"/><Relationship Id="rId5" Type="http://schemas.openxmlformats.org/officeDocument/2006/relationships/image" Target="../media/image19.jpg"/><Relationship Id="rId6" Type="http://schemas.openxmlformats.org/officeDocument/2006/relationships/image" Target="../media/image20.pn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21.pn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5" Type="http://schemas.openxmlformats.org/officeDocument/2006/relationships/image" Target="../media/image24.png"/><Relationship Id="rId6" Type="http://schemas.openxmlformats.org/officeDocument/2006/relationships/image" Target="../media/image25.pn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jpg"/><Relationship Id="rId3" Type="http://schemas.openxmlformats.org/officeDocument/2006/relationships/image" Target="../media/image9.png"/><Relationship Id="rId4" Type="http://schemas.openxmlformats.org/officeDocument/2006/relationships/image" Target="../media/image16.jpg"/><Relationship Id="rId5" Type="http://schemas.openxmlformats.org/officeDocument/2006/relationships/image" Target="../media/image26.jpg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jpg"/><Relationship Id="rId3" Type="http://schemas.openxmlformats.org/officeDocument/2006/relationships/image" Target="../media/image28.jpg"/><Relationship Id="rId4" Type="http://schemas.openxmlformats.org/officeDocument/2006/relationships/image" Target="../media/image9.png"/><Relationship Id="rId5" Type="http://schemas.openxmlformats.org/officeDocument/2006/relationships/image" Target="../media/image29.jp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0.jpg"/><Relationship Id="rId5" Type="http://schemas.openxmlformats.org/officeDocument/2006/relationships/image" Target="../media/image31.png"/><Relationship Id="rId6" Type="http://schemas.openxmlformats.org/officeDocument/2006/relationships/image" Target="../media/image32.png"/><Relationship Id="rId7" Type="http://schemas.openxmlformats.org/officeDocument/2006/relationships/image" Target="../media/image33.png"/><Relationship Id="rId8" Type="http://schemas.openxmlformats.org/officeDocument/2006/relationships/image" Target="../media/image34.png"/><Relationship Id="rId9" Type="http://schemas.openxmlformats.org/officeDocument/2006/relationships/image" Target="../media/image35.png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6.png"/><Relationship Id="rId5" Type="http://schemas.openxmlformats.org/officeDocument/2006/relationships/image" Target="../media/image37.png"/><Relationship Id="rId6" Type="http://schemas.openxmlformats.org/officeDocument/2006/relationships/image" Target="../media/image38.png"/><Relationship Id="rId7" Type="http://schemas.openxmlformats.org/officeDocument/2006/relationships/image" Target="../media/image39.png"/><Relationship Id="rId8" Type="http://schemas.openxmlformats.org/officeDocument/2006/relationships/image" Target="../media/image40.png"/><Relationship Id="rId9" Type="http://schemas.openxmlformats.org/officeDocument/2006/relationships/image" Target="../media/image41.png"/><Relationship Id="rId10" Type="http://schemas.openxmlformats.org/officeDocument/2006/relationships/image" Target="../media/image42.png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28.jpg"/><Relationship Id="rId4" Type="http://schemas.openxmlformats.org/officeDocument/2006/relationships/image" Target="../media/image9.png"/><Relationship Id="rId5" Type="http://schemas.openxmlformats.org/officeDocument/2006/relationships/image" Target="../media/image43.jpg"/><Relationship Id="rId6" Type="http://schemas.openxmlformats.org/officeDocument/2006/relationships/image" Target="../media/image44.jpg"/><Relationship Id="rId7" Type="http://schemas.openxmlformats.org/officeDocument/2006/relationships/image" Target="../media/image45.png"/><Relationship Id="rId8" Type="http://schemas.openxmlformats.org/officeDocument/2006/relationships/image" Target="../media/image46.png"/><Relationship Id="rId9" Type="http://schemas.openxmlformats.org/officeDocument/2006/relationships/image" Target="../media/image47.png"/><Relationship Id="rId10" Type="http://schemas.openxmlformats.org/officeDocument/2006/relationships/image" Target="../media/image48.png"/><Relationship Id="rId11" Type="http://schemas.openxmlformats.org/officeDocument/2006/relationships/image" Target="../media/image49.png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1.png"/><Relationship Id="rId3" Type="http://schemas.openxmlformats.org/officeDocument/2006/relationships/image" Target="../media/image50.png"/><Relationship Id="rId4" Type="http://schemas.openxmlformats.org/officeDocument/2006/relationships/image" Target="../media/image51.png"/><Relationship Id="rId5" Type="http://schemas.openxmlformats.org/officeDocument/2006/relationships/image" Target="../media/image52.png"/></Relationships>
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1.png"/><Relationship Id="rId5" Type="http://schemas.openxmlformats.org/officeDocument/2006/relationships/image" Target="../media/image53.png"/><Relationship Id="rId6" Type="http://schemas.openxmlformats.org/officeDocument/2006/relationships/image" Target="../media/image54.jpg"/><Relationship Id="rId7" Type="http://schemas.openxmlformats.org/officeDocument/2006/relationships/image" Target="../media/image55.png"/><Relationship Id="rId8" Type="http://schemas.openxmlformats.org/officeDocument/2006/relationships/image" Target="../media/image56.png"/><Relationship Id="rId9" Type="http://schemas.openxmlformats.org/officeDocument/2006/relationships/image" Target="../media/image57.png"/><Relationship Id="rId10" Type="http://schemas.openxmlformats.org/officeDocument/2006/relationships/image" Target="../media/image58.png"/><Relationship Id="rId11" Type="http://schemas.openxmlformats.org/officeDocument/2006/relationships/image" Target="../media/image59.png"/><Relationship Id="rId12" Type="http://schemas.openxmlformats.org/officeDocument/2006/relationships/image" Target="../media/image60.png"/></Relationships>
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png"/><Relationship Id="rId3" Type="http://schemas.openxmlformats.org/officeDocument/2006/relationships/image" Target="../media/image61.jpg"/><Relationship Id="rId4" Type="http://schemas.openxmlformats.org/officeDocument/2006/relationships/hyperlink" Target="mailto:agendesurbaneslocals@dibat.cat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421862" y="9464484"/>
              <a:ext cx="1370076" cy="454025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640585" y="3569693"/>
            <a:ext cx="14146530" cy="1783080"/>
          </a:xfrm>
          <a:prstGeom prst="rect"/>
        </p:spPr>
        <p:txBody>
          <a:bodyPr wrap="square" lIns="0" tIns="1028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dirty="0" sz="6100" spc="-305">
                <a:solidFill>
                  <a:srgbClr val="9E1731"/>
                </a:solidFill>
                <a:latin typeface="Arial Black"/>
                <a:cs typeface="Arial Black"/>
              </a:rPr>
              <a:t>Impuls</a:t>
            </a:r>
            <a:r>
              <a:rPr dirty="0" sz="6100" spc="-3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6100" spc="-409">
                <a:solidFill>
                  <a:srgbClr val="9E1731"/>
                </a:solidFill>
                <a:latin typeface="Arial Black"/>
                <a:cs typeface="Arial Black"/>
              </a:rPr>
              <a:t>a</a:t>
            </a:r>
            <a:r>
              <a:rPr dirty="0" sz="6100" spc="-434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6100" spc="-465">
                <a:solidFill>
                  <a:srgbClr val="9E1731"/>
                </a:solidFill>
                <a:latin typeface="Arial Black"/>
                <a:cs typeface="Arial Black"/>
              </a:rPr>
              <a:t>les</a:t>
            </a:r>
            <a:r>
              <a:rPr dirty="0" sz="6100" spc="-434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6100" spc="-459">
                <a:solidFill>
                  <a:srgbClr val="9E1731"/>
                </a:solidFill>
                <a:latin typeface="Arial Black"/>
                <a:cs typeface="Arial Black"/>
              </a:rPr>
              <a:t>Agendes</a:t>
            </a:r>
            <a:r>
              <a:rPr dirty="0" sz="6100" spc="-40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6100" spc="-325">
                <a:solidFill>
                  <a:srgbClr val="9E1731"/>
                </a:solidFill>
                <a:latin typeface="Arial Black"/>
                <a:cs typeface="Arial Black"/>
              </a:rPr>
              <a:t>Urbanes</a:t>
            </a:r>
            <a:r>
              <a:rPr dirty="0" sz="6100" spc="-40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6100" spc="-570">
                <a:solidFill>
                  <a:srgbClr val="9E1731"/>
                </a:solidFill>
                <a:latin typeface="Arial Black"/>
                <a:cs typeface="Arial Black"/>
              </a:rPr>
              <a:t>Locals</a:t>
            </a:r>
            <a:endParaRPr sz="610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dirty="0" sz="4400" spc="-215">
                <a:solidFill>
                  <a:srgbClr val="9E1731"/>
                </a:solidFill>
                <a:latin typeface="Arial Black"/>
                <a:cs typeface="Arial Black"/>
              </a:rPr>
              <a:t>Diputació</a:t>
            </a:r>
            <a:r>
              <a:rPr dirty="0" sz="4400" spc="-33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400" spc="-265">
                <a:solidFill>
                  <a:srgbClr val="9E1731"/>
                </a:solidFill>
                <a:latin typeface="Arial Black"/>
                <a:cs typeface="Arial Black"/>
              </a:rPr>
              <a:t>de</a:t>
            </a:r>
            <a:r>
              <a:rPr dirty="0" sz="44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400" spc="-305">
                <a:solidFill>
                  <a:srgbClr val="9E1731"/>
                </a:solidFill>
                <a:latin typeface="Arial Black"/>
                <a:cs typeface="Arial Black"/>
              </a:rPr>
              <a:t>Barcelona</a:t>
            </a:r>
            <a:endParaRPr sz="4400">
              <a:latin typeface="Arial Black"/>
              <a:cs typeface="Arial Black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1675002" y="7834630"/>
            <a:ext cx="9794875" cy="8896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ts val="3400"/>
              </a:lnSpc>
              <a:spcBef>
                <a:spcPts val="100"/>
              </a:spcBef>
            </a:pPr>
            <a:r>
              <a:rPr dirty="0" sz="3000" spc="-204">
                <a:solidFill>
                  <a:srgbClr val="9E1731"/>
                </a:solidFill>
                <a:latin typeface="Arial Black"/>
                <a:cs typeface="Arial Black"/>
              </a:rPr>
              <a:t>Servei</a:t>
            </a:r>
            <a:r>
              <a:rPr dirty="0" sz="3000" spc="-21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3000" spc="-60">
                <a:solidFill>
                  <a:srgbClr val="9E1731"/>
                </a:solidFill>
                <a:latin typeface="Arial Black"/>
                <a:cs typeface="Arial Black"/>
              </a:rPr>
              <a:t>d’Urbanisme</a:t>
            </a:r>
            <a:endParaRPr sz="3000">
              <a:latin typeface="Arial Black"/>
              <a:cs typeface="Arial Black"/>
            </a:endParaRPr>
          </a:p>
          <a:p>
            <a:pPr marL="12700">
              <a:lnSpc>
                <a:spcPts val="3400"/>
              </a:lnSpc>
            </a:pPr>
            <a:r>
              <a:rPr dirty="0" sz="3000" spc="-45">
                <a:solidFill>
                  <a:srgbClr val="9E1731"/>
                </a:solidFill>
                <a:latin typeface="Lucida Sans Unicode"/>
                <a:cs typeface="Lucida Sans Unicode"/>
              </a:rPr>
              <a:t>Gerència</a:t>
            </a:r>
            <a:r>
              <a:rPr dirty="0" sz="3000" spc="-195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3000" spc="-10">
                <a:solidFill>
                  <a:srgbClr val="9E1731"/>
                </a:solidFill>
                <a:latin typeface="Lucida Sans Unicode"/>
                <a:cs typeface="Lucida Sans Unicode"/>
              </a:rPr>
              <a:t>de</a:t>
            </a:r>
            <a:r>
              <a:rPr dirty="0" sz="3000" spc="-220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3000" spc="-30">
                <a:solidFill>
                  <a:srgbClr val="9E1731"/>
                </a:solidFill>
                <a:latin typeface="Lucida Sans Unicode"/>
                <a:cs typeface="Lucida Sans Unicode"/>
              </a:rPr>
              <a:t>Serveis</a:t>
            </a:r>
            <a:r>
              <a:rPr dirty="0" sz="3000" spc="-195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3000" spc="-20">
                <a:solidFill>
                  <a:srgbClr val="9E1731"/>
                </a:solidFill>
                <a:latin typeface="Lucida Sans Unicode"/>
                <a:cs typeface="Lucida Sans Unicode"/>
              </a:rPr>
              <a:t>d'</a:t>
            </a:r>
            <a:r>
              <a:rPr dirty="0" sz="3000" spc="-185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3000" spc="-85">
                <a:solidFill>
                  <a:srgbClr val="9E1731"/>
                </a:solidFill>
                <a:latin typeface="Lucida Sans Unicode"/>
                <a:cs typeface="Lucida Sans Unicode"/>
              </a:rPr>
              <a:t>Habitatge,</a:t>
            </a:r>
            <a:r>
              <a:rPr dirty="0" sz="3000" spc="-170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3000" spc="-25">
                <a:solidFill>
                  <a:srgbClr val="9E1731"/>
                </a:solidFill>
                <a:latin typeface="Lucida Sans Unicode"/>
                <a:cs typeface="Lucida Sans Unicode"/>
              </a:rPr>
              <a:t>Urbanisme</a:t>
            </a:r>
            <a:r>
              <a:rPr dirty="0" sz="3000" spc="-190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3000" spc="-110">
                <a:solidFill>
                  <a:srgbClr val="9E1731"/>
                </a:solidFill>
                <a:latin typeface="Lucida Sans Unicode"/>
                <a:cs typeface="Lucida Sans Unicode"/>
              </a:rPr>
              <a:t>i</a:t>
            </a:r>
            <a:r>
              <a:rPr dirty="0" sz="3000" spc="-170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3000" spc="-45">
                <a:solidFill>
                  <a:srgbClr val="9E1731"/>
                </a:solidFill>
                <a:latin typeface="Lucida Sans Unicode"/>
                <a:cs typeface="Lucida Sans Unicode"/>
              </a:rPr>
              <a:t>Activitats</a:t>
            </a:r>
            <a:endParaRPr sz="300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8915527" cy="9143997"/>
          </a:xfrm>
          <a:prstGeom prst="rect">
            <a:avLst/>
          </a:prstGeom>
        </p:spPr>
      </p:pic>
      <p:pic>
        <p:nvPicPr>
          <p:cNvPr id="3" name="object 3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421862" y="9464484"/>
            <a:ext cx="1370076" cy="454025"/>
          </a:xfrm>
          <a:prstGeom prst="rect">
            <a:avLst/>
          </a:prstGeom>
        </p:spPr>
      </p:pic>
      <p:grpSp>
        <p:nvGrpSpPr>
          <p:cNvPr id="4" name="object 4" descr=""/>
          <p:cNvGrpSpPr/>
          <p:nvPr/>
        </p:nvGrpSpPr>
        <p:grpSpPr>
          <a:xfrm>
            <a:off x="-266700" y="4111120"/>
            <a:ext cx="9182735" cy="6442710"/>
            <a:chOff x="-266700" y="4111120"/>
            <a:chExt cx="9182735" cy="6442710"/>
          </a:xfrm>
        </p:grpSpPr>
        <p:sp>
          <p:nvSpPr>
            <p:cNvPr id="5" name="object 5" descr=""/>
            <p:cNvSpPr/>
            <p:nvPr/>
          </p:nvSpPr>
          <p:spPr>
            <a:xfrm>
              <a:off x="0" y="8375395"/>
              <a:ext cx="8916035" cy="1911985"/>
            </a:xfrm>
            <a:custGeom>
              <a:avLst/>
              <a:gdLst/>
              <a:ahLst/>
              <a:cxnLst/>
              <a:rect l="l" t="t" r="r" b="b"/>
              <a:pathLst>
                <a:path w="8916035" h="1911984">
                  <a:moveTo>
                    <a:pt x="8747379" y="0"/>
                  </a:moveTo>
                  <a:lnTo>
                    <a:pt x="168148" y="0"/>
                  </a:lnTo>
                  <a:lnTo>
                    <a:pt x="135191" y="3270"/>
                  </a:lnTo>
                  <a:lnTo>
                    <a:pt x="74859" y="28289"/>
                  </a:lnTo>
                  <a:lnTo>
                    <a:pt x="28251" y="74922"/>
                  </a:lnTo>
                  <a:lnTo>
                    <a:pt x="3260" y="135215"/>
                  </a:lnTo>
                  <a:lnTo>
                    <a:pt x="0" y="168147"/>
                  </a:lnTo>
                  <a:lnTo>
                    <a:pt x="0" y="1911604"/>
                  </a:lnTo>
                  <a:lnTo>
                    <a:pt x="8915527" y="1911604"/>
                  </a:lnTo>
                  <a:lnTo>
                    <a:pt x="8915527" y="168147"/>
                  </a:lnTo>
                  <a:lnTo>
                    <a:pt x="8909527" y="123457"/>
                  </a:lnTo>
                  <a:lnTo>
                    <a:pt x="8892591" y="83293"/>
                  </a:lnTo>
                  <a:lnTo>
                    <a:pt x="8866326" y="49275"/>
                  </a:lnTo>
                  <a:lnTo>
                    <a:pt x="8832290" y="22963"/>
                  </a:lnTo>
                  <a:lnTo>
                    <a:pt x="8792113" y="6008"/>
                  </a:lnTo>
                  <a:lnTo>
                    <a:pt x="8747379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-266700" y="4111120"/>
              <a:ext cx="7577712" cy="6442577"/>
            </a:xfrm>
            <a:prstGeom prst="rect">
              <a:avLst/>
            </a:prstGeom>
          </p:spPr>
        </p:pic>
      </p:grpSp>
      <p:grpSp>
        <p:nvGrpSpPr>
          <p:cNvPr id="7" name="object 7" descr=""/>
          <p:cNvGrpSpPr/>
          <p:nvPr/>
        </p:nvGrpSpPr>
        <p:grpSpPr>
          <a:xfrm>
            <a:off x="9314688" y="1788795"/>
            <a:ext cx="1695450" cy="1695450"/>
            <a:chOff x="9314688" y="1788795"/>
            <a:chExt cx="1695450" cy="1695450"/>
          </a:xfrm>
        </p:grpSpPr>
        <p:sp>
          <p:nvSpPr>
            <p:cNvPr id="8" name="object 8" descr=""/>
            <p:cNvSpPr/>
            <p:nvPr/>
          </p:nvSpPr>
          <p:spPr>
            <a:xfrm>
              <a:off x="9390888" y="1864995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34" y="1517"/>
                  </a:lnTo>
                  <a:lnTo>
                    <a:pt x="674749" y="6011"/>
                  </a:lnTo>
                  <a:lnTo>
                    <a:pt x="627661" y="13390"/>
                  </a:lnTo>
                  <a:lnTo>
                    <a:pt x="581560" y="23564"/>
                  </a:lnTo>
                  <a:lnTo>
                    <a:pt x="536537" y="36442"/>
                  </a:lnTo>
                  <a:lnTo>
                    <a:pt x="492681" y="51934"/>
                  </a:lnTo>
                  <a:lnTo>
                    <a:pt x="450083" y="69950"/>
                  </a:lnTo>
                  <a:lnTo>
                    <a:pt x="408834" y="90399"/>
                  </a:lnTo>
                  <a:lnTo>
                    <a:pt x="369024" y="113191"/>
                  </a:lnTo>
                  <a:lnTo>
                    <a:pt x="330743" y="138236"/>
                  </a:lnTo>
                  <a:lnTo>
                    <a:pt x="294082" y="165442"/>
                  </a:lnTo>
                  <a:lnTo>
                    <a:pt x="259131" y="194721"/>
                  </a:lnTo>
                  <a:lnTo>
                    <a:pt x="225980" y="225980"/>
                  </a:lnTo>
                  <a:lnTo>
                    <a:pt x="194721" y="259131"/>
                  </a:lnTo>
                  <a:lnTo>
                    <a:pt x="165442" y="294082"/>
                  </a:lnTo>
                  <a:lnTo>
                    <a:pt x="138236" y="330743"/>
                  </a:lnTo>
                  <a:lnTo>
                    <a:pt x="113191" y="369024"/>
                  </a:lnTo>
                  <a:lnTo>
                    <a:pt x="90399" y="408834"/>
                  </a:lnTo>
                  <a:lnTo>
                    <a:pt x="69950" y="450083"/>
                  </a:lnTo>
                  <a:lnTo>
                    <a:pt x="51934" y="492681"/>
                  </a:lnTo>
                  <a:lnTo>
                    <a:pt x="36442" y="536537"/>
                  </a:lnTo>
                  <a:lnTo>
                    <a:pt x="23564" y="581560"/>
                  </a:lnTo>
                  <a:lnTo>
                    <a:pt x="13390" y="627661"/>
                  </a:lnTo>
                  <a:lnTo>
                    <a:pt x="6011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11" y="868300"/>
                  </a:lnTo>
                  <a:lnTo>
                    <a:pt x="13390" y="915388"/>
                  </a:lnTo>
                  <a:lnTo>
                    <a:pt x="23564" y="961489"/>
                  </a:lnTo>
                  <a:lnTo>
                    <a:pt x="36442" y="1006512"/>
                  </a:lnTo>
                  <a:lnTo>
                    <a:pt x="51934" y="1050368"/>
                  </a:lnTo>
                  <a:lnTo>
                    <a:pt x="69950" y="1092966"/>
                  </a:lnTo>
                  <a:lnTo>
                    <a:pt x="90399" y="1134215"/>
                  </a:lnTo>
                  <a:lnTo>
                    <a:pt x="113191" y="1174025"/>
                  </a:lnTo>
                  <a:lnTo>
                    <a:pt x="138236" y="1212306"/>
                  </a:lnTo>
                  <a:lnTo>
                    <a:pt x="165442" y="1248967"/>
                  </a:lnTo>
                  <a:lnTo>
                    <a:pt x="194721" y="1283918"/>
                  </a:lnTo>
                  <a:lnTo>
                    <a:pt x="225980" y="1317069"/>
                  </a:lnTo>
                  <a:lnTo>
                    <a:pt x="259131" y="1348328"/>
                  </a:lnTo>
                  <a:lnTo>
                    <a:pt x="294082" y="1377607"/>
                  </a:lnTo>
                  <a:lnTo>
                    <a:pt x="330743" y="1404813"/>
                  </a:lnTo>
                  <a:lnTo>
                    <a:pt x="369024" y="1429858"/>
                  </a:lnTo>
                  <a:lnTo>
                    <a:pt x="408834" y="1452650"/>
                  </a:lnTo>
                  <a:lnTo>
                    <a:pt x="450083" y="1473099"/>
                  </a:lnTo>
                  <a:lnTo>
                    <a:pt x="492681" y="1491115"/>
                  </a:lnTo>
                  <a:lnTo>
                    <a:pt x="536537" y="1506607"/>
                  </a:lnTo>
                  <a:lnTo>
                    <a:pt x="581560" y="1519485"/>
                  </a:lnTo>
                  <a:lnTo>
                    <a:pt x="627661" y="1529659"/>
                  </a:lnTo>
                  <a:lnTo>
                    <a:pt x="674749" y="1537038"/>
                  </a:lnTo>
                  <a:lnTo>
                    <a:pt x="722734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 descr=""/>
            <p:cNvSpPr/>
            <p:nvPr/>
          </p:nvSpPr>
          <p:spPr>
            <a:xfrm>
              <a:off x="9390888" y="1864995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34" y="1517"/>
                  </a:lnTo>
                  <a:lnTo>
                    <a:pt x="674749" y="6011"/>
                  </a:lnTo>
                  <a:lnTo>
                    <a:pt x="627661" y="13390"/>
                  </a:lnTo>
                  <a:lnTo>
                    <a:pt x="581560" y="23564"/>
                  </a:lnTo>
                  <a:lnTo>
                    <a:pt x="536537" y="36442"/>
                  </a:lnTo>
                  <a:lnTo>
                    <a:pt x="492681" y="51934"/>
                  </a:lnTo>
                  <a:lnTo>
                    <a:pt x="450083" y="69950"/>
                  </a:lnTo>
                  <a:lnTo>
                    <a:pt x="408834" y="90399"/>
                  </a:lnTo>
                  <a:lnTo>
                    <a:pt x="369024" y="113191"/>
                  </a:lnTo>
                  <a:lnTo>
                    <a:pt x="330743" y="138236"/>
                  </a:lnTo>
                  <a:lnTo>
                    <a:pt x="294082" y="165442"/>
                  </a:lnTo>
                  <a:lnTo>
                    <a:pt x="259131" y="194721"/>
                  </a:lnTo>
                  <a:lnTo>
                    <a:pt x="225980" y="225980"/>
                  </a:lnTo>
                  <a:lnTo>
                    <a:pt x="194721" y="259131"/>
                  </a:lnTo>
                  <a:lnTo>
                    <a:pt x="165442" y="294082"/>
                  </a:lnTo>
                  <a:lnTo>
                    <a:pt x="138236" y="330743"/>
                  </a:lnTo>
                  <a:lnTo>
                    <a:pt x="113191" y="369024"/>
                  </a:lnTo>
                  <a:lnTo>
                    <a:pt x="90399" y="408834"/>
                  </a:lnTo>
                  <a:lnTo>
                    <a:pt x="69950" y="450083"/>
                  </a:lnTo>
                  <a:lnTo>
                    <a:pt x="51934" y="492681"/>
                  </a:lnTo>
                  <a:lnTo>
                    <a:pt x="36442" y="536537"/>
                  </a:lnTo>
                  <a:lnTo>
                    <a:pt x="23564" y="581560"/>
                  </a:lnTo>
                  <a:lnTo>
                    <a:pt x="13390" y="627661"/>
                  </a:lnTo>
                  <a:lnTo>
                    <a:pt x="6011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11" y="868300"/>
                  </a:lnTo>
                  <a:lnTo>
                    <a:pt x="13390" y="915388"/>
                  </a:lnTo>
                  <a:lnTo>
                    <a:pt x="23564" y="961489"/>
                  </a:lnTo>
                  <a:lnTo>
                    <a:pt x="36442" y="1006512"/>
                  </a:lnTo>
                  <a:lnTo>
                    <a:pt x="51934" y="1050368"/>
                  </a:lnTo>
                  <a:lnTo>
                    <a:pt x="69950" y="1092966"/>
                  </a:lnTo>
                  <a:lnTo>
                    <a:pt x="90399" y="1134215"/>
                  </a:lnTo>
                  <a:lnTo>
                    <a:pt x="113191" y="1174025"/>
                  </a:lnTo>
                  <a:lnTo>
                    <a:pt x="138236" y="1212306"/>
                  </a:lnTo>
                  <a:lnTo>
                    <a:pt x="165442" y="1248967"/>
                  </a:lnTo>
                  <a:lnTo>
                    <a:pt x="194721" y="1283918"/>
                  </a:lnTo>
                  <a:lnTo>
                    <a:pt x="225980" y="1317069"/>
                  </a:lnTo>
                  <a:lnTo>
                    <a:pt x="259131" y="1348328"/>
                  </a:lnTo>
                  <a:lnTo>
                    <a:pt x="294082" y="1377607"/>
                  </a:lnTo>
                  <a:lnTo>
                    <a:pt x="330743" y="1404813"/>
                  </a:lnTo>
                  <a:lnTo>
                    <a:pt x="369024" y="1429858"/>
                  </a:lnTo>
                  <a:lnTo>
                    <a:pt x="408834" y="1452650"/>
                  </a:lnTo>
                  <a:lnTo>
                    <a:pt x="450083" y="1473099"/>
                  </a:lnTo>
                  <a:lnTo>
                    <a:pt x="492681" y="1491115"/>
                  </a:lnTo>
                  <a:lnTo>
                    <a:pt x="536537" y="1506607"/>
                  </a:lnTo>
                  <a:lnTo>
                    <a:pt x="581560" y="1519485"/>
                  </a:lnTo>
                  <a:lnTo>
                    <a:pt x="627661" y="1529659"/>
                  </a:lnTo>
                  <a:lnTo>
                    <a:pt x="674749" y="1537038"/>
                  </a:lnTo>
                  <a:lnTo>
                    <a:pt x="722734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ln w="152400">
              <a:solidFill>
                <a:srgbClr val="9E17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 descr=""/>
          <p:cNvSpPr txBox="1"/>
          <p:nvPr/>
        </p:nvSpPr>
        <p:spPr>
          <a:xfrm>
            <a:off x="9954514" y="2319273"/>
            <a:ext cx="415925" cy="436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305">
                <a:latin typeface="Arial Black"/>
                <a:cs typeface="Arial Black"/>
              </a:rPr>
              <a:t>01</a:t>
            </a:r>
            <a:endParaRPr sz="2700">
              <a:latin typeface="Arial Black"/>
              <a:cs typeface="Arial Black"/>
            </a:endParaRPr>
          </a:p>
        </p:txBody>
      </p:sp>
      <p:grpSp>
        <p:nvGrpSpPr>
          <p:cNvPr id="11" name="object 11" descr=""/>
          <p:cNvGrpSpPr/>
          <p:nvPr/>
        </p:nvGrpSpPr>
        <p:grpSpPr>
          <a:xfrm>
            <a:off x="9314688" y="3896359"/>
            <a:ext cx="1695450" cy="1695450"/>
            <a:chOff x="9314688" y="3896359"/>
            <a:chExt cx="1695450" cy="1695450"/>
          </a:xfrm>
        </p:grpSpPr>
        <p:sp>
          <p:nvSpPr>
            <p:cNvPr id="12" name="object 12" descr=""/>
            <p:cNvSpPr/>
            <p:nvPr/>
          </p:nvSpPr>
          <p:spPr>
            <a:xfrm>
              <a:off x="9390888" y="3972559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34" y="1517"/>
                  </a:lnTo>
                  <a:lnTo>
                    <a:pt x="674749" y="6009"/>
                  </a:lnTo>
                  <a:lnTo>
                    <a:pt x="627661" y="13385"/>
                  </a:lnTo>
                  <a:lnTo>
                    <a:pt x="581560" y="23556"/>
                  </a:lnTo>
                  <a:lnTo>
                    <a:pt x="536537" y="36430"/>
                  </a:lnTo>
                  <a:lnTo>
                    <a:pt x="492681" y="51918"/>
                  </a:lnTo>
                  <a:lnTo>
                    <a:pt x="450083" y="69930"/>
                  </a:lnTo>
                  <a:lnTo>
                    <a:pt x="408834" y="90374"/>
                  </a:lnTo>
                  <a:lnTo>
                    <a:pt x="369024" y="113161"/>
                  </a:lnTo>
                  <a:lnTo>
                    <a:pt x="330743" y="138201"/>
                  </a:lnTo>
                  <a:lnTo>
                    <a:pt x="294082" y="165403"/>
                  </a:lnTo>
                  <a:lnTo>
                    <a:pt x="259131" y="194677"/>
                  </a:lnTo>
                  <a:lnTo>
                    <a:pt x="225980" y="225932"/>
                  </a:lnTo>
                  <a:lnTo>
                    <a:pt x="194721" y="259080"/>
                  </a:lnTo>
                  <a:lnTo>
                    <a:pt x="165442" y="294028"/>
                  </a:lnTo>
                  <a:lnTo>
                    <a:pt x="138236" y="330687"/>
                  </a:lnTo>
                  <a:lnTo>
                    <a:pt x="113191" y="368967"/>
                  </a:lnTo>
                  <a:lnTo>
                    <a:pt x="90399" y="408778"/>
                  </a:lnTo>
                  <a:lnTo>
                    <a:pt x="69950" y="450028"/>
                  </a:lnTo>
                  <a:lnTo>
                    <a:pt x="51934" y="492629"/>
                  </a:lnTo>
                  <a:lnTo>
                    <a:pt x="36442" y="536489"/>
                  </a:lnTo>
                  <a:lnTo>
                    <a:pt x="23564" y="581518"/>
                  </a:lnTo>
                  <a:lnTo>
                    <a:pt x="13390" y="627627"/>
                  </a:lnTo>
                  <a:lnTo>
                    <a:pt x="6011" y="674724"/>
                  </a:lnTo>
                  <a:lnTo>
                    <a:pt x="1517" y="722720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11" y="868300"/>
                  </a:lnTo>
                  <a:lnTo>
                    <a:pt x="13390" y="915388"/>
                  </a:lnTo>
                  <a:lnTo>
                    <a:pt x="23564" y="961489"/>
                  </a:lnTo>
                  <a:lnTo>
                    <a:pt x="36442" y="1006512"/>
                  </a:lnTo>
                  <a:lnTo>
                    <a:pt x="51934" y="1050368"/>
                  </a:lnTo>
                  <a:lnTo>
                    <a:pt x="69950" y="1092966"/>
                  </a:lnTo>
                  <a:lnTo>
                    <a:pt x="90399" y="1134215"/>
                  </a:lnTo>
                  <a:lnTo>
                    <a:pt x="113191" y="1174025"/>
                  </a:lnTo>
                  <a:lnTo>
                    <a:pt x="138236" y="1212306"/>
                  </a:lnTo>
                  <a:lnTo>
                    <a:pt x="165442" y="1248967"/>
                  </a:lnTo>
                  <a:lnTo>
                    <a:pt x="194721" y="1283918"/>
                  </a:lnTo>
                  <a:lnTo>
                    <a:pt x="225980" y="1317069"/>
                  </a:lnTo>
                  <a:lnTo>
                    <a:pt x="259131" y="1348328"/>
                  </a:lnTo>
                  <a:lnTo>
                    <a:pt x="294082" y="1377607"/>
                  </a:lnTo>
                  <a:lnTo>
                    <a:pt x="330743" y="1404813"/>
                  </a:lnTo>
                  <a:lnTo>
                    <a:pt x="369024" y="1429858"/>
                  </a:lnTo>
                  <a:lnTo>
                    <a:pt x="408834" y="1452650"/>
                  </a:lnTo>
                  <a:lnTo>
                    <a:pt x="450083" y="1473099"/>
                  </a:lnTo>
                  <a:lnTo>
                    <a:pt x="492681" y="1491115"/>
                  </a:lnTo>
                  <a:lnTo>
                    <a:pt x="536537" y="1506607"/>
                  </a:lnTo>
                  <a:lnTo>
                    <a:pt x="581560" y="1519485"/>
                  </a:lnTo>
                  <a:lnTo>
                    <a:pt x="627661" y="1529659"/>
                  </a:lnTo>
                  <a:lnTo>
                    <a:pt x="674749" y="1537038"/>
                  </a:lnTo>
                  <a:lnTo>
                    <a:pt x="722734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20"/>
                  </a:lnTo>
                  <a:lnTo>
                    <a:pt x="1537038" y="674724"/>
                  </a:lnTo>
                  <a:lnTo>
                    <a:pt x="1529659" y="627627"/>
                  </a:lnTo>
                  <a:lnTo>
                    <a:pt x="1519485" y="581518"/>
                  </a:lnTo>
                  <a:lnTo>
                    <a:pt x="1506607" y="536489"/>
                  </a:lnTo>
                  <a:lnTo>
                    <a:pt x="1491115" y="492629"/>
                  </a:lnTo>
                  <a:lnTo>
                    <a:pt x="1473099" y="450028"/>
                  </a:lnTo>
                  <a:lnTo>
                    <a:pt x="1452650" y="408778"/>
                  </a:lnTo>
                  <a:lnTo>
                    <a:pt x="1429858" y="368967"/>
                  </a:lnTo>
                  <a:lnTo>
                    <a:pt x="1404813" y="330687"/>
                  </a:lnTo>
                  <a:lnTo>
                    <a:pt x="1377607" y="294028"/>
                  </a:lnTo>
                  <a:lnTo>
                    <a:pt x="1348328" y="259080"/>
                  </a:lnTo>
                  <a:lnTo>
                    <a:pt x="1317069" y="225933"/>
                  </a:lnTo>
                  <a:lnTo>
                    <a:pt x="1283918" y="194677"/>
                  </a:lnTo>
                  <a:lnTo>
                    <a:pt x="1248967" y="165403"/>
                  </a:lnTo>
                  <a:lnTo>
                    <a:pt x="1212306" y="138201"/>
                  </a:lnTo>
                  <a:lnTo>
                    <a:pt x="1174025" y="113161"/>
                  </a:lnTo>
                  <a:lnTo>
                    <a:pt x="1134215" y="90374"/>
                  </a:lnTo>
                  <a:lnTo>
                    <a:pt x="1092966" y="69930"/>
                  </a:lnTo>
                  <a:lnTo>
                    <a:pt x="1050368" y="51918"/>
                  </a:lnTo>
                  <a:lnTo>
                    <a:pt x="1006512" y="36430"/>
                  </a:lnTo>
                  <a:lnTo>
                    <a:pt x="961489" y="23556"/>
                  </a:lnTo>
                  <a:lnTo>
                    <a:pt x="915388" y="13385"/>
                  </a:lnTo>
                  <a:lnTo>
                    <a:pt x="868300" y="6009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 descr=""/>
            <p:cNvSpPr/>
            <p:nvPr/>
          </p:nvSpPr>
          <p:spPr>
            <a:xfrm>
              <a:off x="9390888" y="3972559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34" y="1517"/>
                  </a:lnTo>
                  <a:lnTo>
                    <a:pt x="674749" y="6009"/>
                  </a:lnTo>
                  <a:lnTo>
                    <a:pt x="627661" y="13385"/>
                  </a:lnTo>
                  <a:lnTo>
                    <a:pt x="581560" y="23556"/>
                  </a:lnTo>
                  <a:lnTo>
                    <a:pt x="536537" y="36430"/>
                  </a:lnTo>
                  <a:lnTo>
                    <a:pt x="492681" y="51918"/>
                  </a:lnTo>
                  <a:lnTo>
                    <a:pt x="450083" y="69930"/>
                  </a:lnTo>
                  <a:lnTo>
                    <a:pt x="408834" y="90374"/>
                  </a:lnTo>
                  <a:lnTo>
                    <a:pt x="369024" y="113161"/>
                  </a:lnTo>
                  <a:lnTo>
                    <a:pt x="330743" y="138201"/>
                  </a:lnTo>
                  <a:lnTo>
                    <a:pt x="294082" y="165403"/>
                  </a:lnTo>
                  <a:lnTo>
                    <a:pt x="259131" y="194677"/>
                  </a:lnTo>
                  <a:lnTo>
                    <a:pt x="225980" y="225932"/>
                  </a:lnTo>
                  <a:lnTo>
                    <a:pt x="194721" y="259080"/>
                  </a:lnTo>
                  <a:lnTo>
                    <a:pt x="165442" y="294028"/>
                  </a:lnTo>
                  <a:lnTo>
                    <a:pt x="138236" y="330687"/>
                  </a:lnTo>
                  <a:lnTo>
                    <a:pt x="113191" y="368967"/>
                  </a:lnTo>
                  <a:lnTo>
                    <a:pt x="90399" y="408778"/>
                  </a:lnTo>
                  <a:lnTo>
                    <a:pt x="69950" y="450028"/>
                  </a:lnTo>
                  <a:lnTo>
                    <a:pt x="51934" y="492629"/>
                  </a:lnTo>
                  <a:lnTo>
                    <a:pt x="36442" y="536489"/>
                  </a:lnTo>
                  <a:lnTo>
                    <a:pt x="23564" y="581518"/>
                  </a:lnTo>
                  <a:lnTo>
                    <a:pt x="13390" y="627627"/>
                  </a:lnTo>
                  <a:lnTo>
                    <a:pt x="6011" y="674724"/>
                  </a:lnTo>
                  <a:lnTo>
                    <a:pt x="1517" y="722720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11" y="868300"/>
                  </a:lnTo>
                  <a:lnTo>
                    <a:pt x="13390" y="915388"/>
                  </a:lnTo>
                  <a:lnTo>
                    <a:pt x="23564" y="961489"/>
                  </a:lnTo>
                  <a:lnTo>
                    <a:pt x="36442" y="1006512"/>
                  </a:lnTo>
                  <a:lnTo>
                    <a:pt x="51934" y="1050368"/>
                  </a:lnTo>
                  <a:lnTo>
                    <a:pt x="69950" y="1092966"/>
                  </a:lnTo>
                  <a:lnTo>
                    <a:pt x="90399" y="1134215"/>
                  </a:lnTo>
                  <a:lnTo>
                    <a:pt x="113191" y="1174025"/>
                  </a:lnTo>
                  <a:lnTo>
                    <a:pt x="138236" y="1212306"/>
                  </a:lnTo>
                  <a:lnTo>
                    <a:pt x="165442" y="1248967"/>
                  </a:lnTo>
                  <a:lnTo>
                    <a:pt x="194721" y="1283918"/>
                  </a:lnTo>
                  <a:lnTo>
                    <a:pt x="225980" y="1317069"/>
                  </a:lnTo>
                  <a:lnTo>
                    <a:pt x="259131" y="1348328"/>
                  </a:lnTo>
                  <a:lnTo>
                    <a:pt x="294082" y="1377607"/>
                  </a:lnTo>
                  <a:lnTo>
                    <a:pt x="330743" y="1404813"/>
                  </a:lnTo>
                  <a:lnTo>
                    <a:pt x="369024" y="1429858"/>
                  </a:lnTo>
                  <a:lnTo>
                    <a:pt x="408834" y="1452650"/>
                  </a:lnTo>
                  <a:lnTo>
                    <a:pt x="450083" y="1473099"/>
                  </a:lnTo>
                  <a:lnTo>
                    <a:pt x="492681" y="1491115"/>
                  </a:lnTo>
                  <a:lnTo>
                    <a:pt x="536537" y="1506607"/>
                  </a:lnTo>
                  <a:lnTo>
                    <a:pt x="581560" y="1519485"/>
                  </a:lnTo>
                  <a:lnTo>
                    <a:pt x="627661" y="1529659"/>
                  </a:lnTo>
                  <a:lnTo>
                    <a:pt x="674749" y="1537038"/>
                  </a:lnTo>
                  <a:lnTo>
                    <a:pt x="722734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20"/>
                  </a:lnTo>
                  <a:lnTo>
                    <a:pt x="1537038" y="674724"/>
                  </a:lnTo>
                  <a:lnTo>
                    <a:pt x="1529659" y="627627"/>
                  </a:lnTo>
                  <a:lnTo>
                    <a:pt x="1519485" y="581518"/>
                  </a:lnTo>
                  <a:lnTo>
                    <a:pt x="1506607" y="536489"/>
                  </a:lnTo>
                  <a:lnTo>
                    <a:pt x="1491115" y="492629"/>
                  </a:lnTo>
                  <a:lnTo>
                    <a:pt x="1473099" y="450028"/>
                  </a:lnTo>
                  <a:lnTo>
                    <a:pt x="1452650" y="408778"/>
                  </a:lnTo>
                  <a:lnTo>
                    <a:pt x="1429858" y="368967"/>
                  </a:lnTo>
                  <a:lnTo>
                    <a:pt x="1404813" y="330687"/>
                  </a:lnTo>
                  <a:lnTo>
                    <a:pt x="1377607" y="294028"/>
                  </a:lnTo>
                  <a:lnTo>
                    <a:pt x="1348328" y="259080"/>
                  </a:lnTo>
                  <a:lnTo>
                    <a:pt x="1317069" y="225933"/>
                  </a:lnTo>
                  <a:lnTo>
                    <a:pt x="1283918" y="194677"/>
                  </a:lnTo>
                  <a:lnTo>
                    <a:pt x="1248967" y="165403"/>
                  </a:lnTo>
                  <a:lnTo>
                    <a:pt x="1212306" y="138201"/>
                  </a:lnTo>
                  <a:lnTo>
                    <a:pt x="1174025" y="113161"/>
                  </a:lnTo>
                  <a:lnTo>
                    <a:pt x="1134215" y="90374"/>
                  </a:lnTo>
                  <a:lnTo>
                    <a:pt x="1092966" y="69930"/>
                  </a:lnTo>
                  <a:lnTo>
                    <a:pt x="1050368" y="51918"/>
                  </a:lnTo>
                  <a:lnTo>
                    <a:pt x="1006512" y="36430"/>
                  </a:lnTo>
                  <a:lnTo>
                    <a:pt x="961489" y="23556"/>
                  </a:lnTo>
                  <a:lnTo>
                    <a:pt x="915388" y="13385"/>
                  </a:lnTo>
                  <a:lnTo>
                    <a:pt x="868300" y="6009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ln w="152400">
              <a:solidFill>
                <a:srgbClr val="9E17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 descr=""/>
          <p:cNvSpPr txBox="1"/>
          <p:nvPr/>
        </p:nvSpPr>
        <p:spPr>
          <a:xfrm>
            <a:off x="9954514" y="4426661"/>
            <a:ext cx="415925" cy="4375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305">
                <a:latin typeface="Arial Black"/>
                <a:cs typeface="Arial Black"/>
              </a:rPr>
              <a:t>02</a:t>
            </a:r>
            <a:endParaRPr sz="2700">
              <a:latin typeface="Arial Black"/>
              <a:cs typeface="Arial Black"/>
            </a:endParaRPr>
          </a:p>
        </p:txBody>
      </p:sp>
      <p:grpSp>
        <p:nvGrpSpPr>
          <p:cNvPr id="15" name="object 15" descr=""/>
          <p:cNvGrpSpPr/>
          <p:nvPr/>
        </p:nvGrpSpPr>
        <p:grpSpPr>
          <a:xfrm>
            <a:off x="9314688" y="5894578"/>
            <a:ext cx="1695450" cy="1695450"/>
            <a:chOff x="9314688" y="5894578"/>
            <a:chExt cx="1695450" cy="1695450"/>
          </a:xfrm>
        </p:grpSpPr>
        <p:sp>
          <p:nvSpPr>
            <p:cNvPr id="16" name="object 16" descr=""/>
            <p:cNvSpPr/>
            <p:nvPr/>
          </p:nvSpPr>
          <p:spPr>
            <a:xfrm>
              <a:off x="9390888" y="59707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34" y="1517"/>
                  </a:lnTo>
                  <a:lnTo>
                    <a:pt x="674749" y="6011"/>
                  </a:lnTo>
                  <a:lnTo>
                    <a:pt x="627661" y="13390"/>
                  </a:lnTo>
                  <a:lnTo>
                    <a:pt x="581560" y="23564"/>
                  </a:lnTo>
                  <a:lnTo>
                    <a:pt x="536537" y="36442"/>
                  </a:lnTo>
                  <a:lnTo>
                    <a:pt x="492681" y="51934"/>
                  </a:lnTo>
                  <a:lnTo>
                    <a:pt x="450083" y="69950"/>
                  </a:lnTo>
                  <a:lnTo>
                    <a:pt x="408834" y="90399"/>
                  </a:lnTo>
                  <a:lnTo>
                    <a:pt x="369024" y="113191"/>
                  </a:lnTo>
                  <a:lnTo>
                    <a:pt x="330743" y="138236"/>
                  </a:lnTo>
                  <a:lnTo>
                    <a:pt x="294082" y="165442"/>
                  </a:lnTo>
                  <a:lnTo>
                    <a:pt x="259131" y="194721"/>
                  </a:lnTo>
                  <a:lnTo>
                    <a:pt x="225980" y="225980"/>
                  </a:lnTo>
                  <a:lnTo>
                    <a:pt x="194721" y="259131"/>
                  </a:lnTo>
                  <a:lnTo>
                    <a:pt x="165442" y="294082"/>
                  </a:lnTo>
                  <a:lnTo>
                    <a:pt x="138236" y="330743"/>
                  </a:lnTo>
                  <a:lnTo>
                    <a:pt x="113191" y="369024"/>
                  </a:lnTo>
                  <a:lnTo>
                    <a:pt x="90399" y="408834"/>
                  </a:lnTo>
                  <a:lnTo>
                    <a:pt x="69950" y="450083"/>
                  </a:lnTo>
                  <a:lnTo>
                    <a:pt x="51934" y="492681"/>
                  </a:lnTo>
                  <a:lnTo>
                    <a:pt x="36442" y="536537"/>
                  </a:lnTo>
                  <a:lnTo>
                    <a:pt x="23564" y="581560"/>
                  </a:lnTo>
                  <a:lnTo>
                    <a:pt x="13390" y="627661"/>
                  </a:lnTo>
                  <a:lnTo>
                    <a:pt x="6011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29"/>
                  </a:lnTo>
                  <a:lnTo>
                    <a:pt x="6011" y="868325"/>
                  </a:lnTo>
                  <a:lnTo>
                    <a:pt x="13390" y="915422"/>
                  </a:lnTo>
                  <a:lnTo>
                    <a:pt x="23564" y="961531"/>
                  </a:lnTo>
                  <a:lnTo>
                    <a:pt x="36442" y="1006560"/>
                  </a:lnTo>
                  <a:lnTo>
                    <a:pt x="51934" y="1050420"/>
                  </a:lnTo>
                  <a:lnTo>
                    <a:pt x="69950" y="1093021"/>
                  </a:lnTo>
                  <a:lnTo>
                    <a:pt x="90399" y="1134271"/>
                  </a:lnTo>
                  <a:lnTo>
                    <a:pt x="113191" y="1174082"/>
                  </a:lnTo>
                  <a:lnTo>
                    <a:pt x="138236" y="1212362"/>
                  </a:lnTo>
                  <a:lnTo>
                    <a:pt x="165442" y="1249021"/>
                  </a:lnTo>
                  <a:lnTo>
                    <a:pt x="194721" y="1283969"/>
                  </a:lnTo>
                  <a:lnTo>
                    <a:pt x="225980" y="1317117"/>
                  </a:lnTo>
                  <a:lnTo>
                    <a:pt x="259131" y="1348372"/>
                  </a:lnTo>
                  <a:lnTo>
                    <a:pt x="294082" y="1377646"/>
                  </a:lnTo>
                  <a:lnTo>
                    <a:pt x="330743" y="1404848"/>
                  </a:lnTo>
                  <a:lnTo>
                    <a:pt x="369024" y="1429888"/>
                  </a:lnTo>
                  <a:lnTo>
                    <a:pt x="408834" y="1452675"/>
                  </a:lnTo>
                  <a:lnTo>
                    <a:pt x="450083" y="1473119"/>
                  </a:lnTo>
                  <a:lnTo>
                    <a:pt x="492681" y="1491131"/>
                  </a:lnTo>
                  <a:lnTo>
                    <a:pt x="536537" y="1506619"/>
                  </a:lnTo>
                  <a:lnTo>
                    <a:pt x="581560" y="1519493"/>
                  </a:lnTo>
                  <a:lnTo>
                    <a:pt x="627661" y="1529664"/>
                  </a:lnTo>
                  <a:lnTo>
                    <a:pt x="674749" y="1537040"/>
                  </a:lnTo>
                  <a:lnTo>
                    <a:pt x="722734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40"/>
                  </a:lnTo>
                  <a:lnTo>
                    <a:pt x="915388" y="1529664"/>
                  </a:lnTo>
                  <a:lnTo>
                    <a:pt x="961489" y="1519493"/>
                  </a:lnTo>
                  <a:lnTo>
                    <a:pt x="1006512" y="1506619"/>
                  </a:lnTo>
                  <a:lnTo>
                    <a:pt x="1050368" y="1491131"/>
                  </a:lnTo>
                  <a:lnTo>
                    <a:pt x="1092966" y="1473119"/>
                  </a:lnTo>
                  <a:lnTo>
                    <a:pt x="1134215" y="1452675"/>
                  </a:lnTo>
                  <a:lnTo>
                    <a:pt x="1174025" y="1429888"/>
                  </a:lnTo>
                  <a:lnTo>
                    <a:pt x="1212306" y="1404848"/>
                  </a:lnTo>
                  <a:lnTo>
                    <a:pt x="1248967" y="1377646"/>
                  </a:lnTo>
                  <a:lnTo>
                    <a:pt x="1283918" y="1348372"/>
                  </a:lnTo>
                  <a:lnTo>
                    <a:pt x="1317069" y="1317117"/>
                  </a:lnTo>
                  <a:lnTo>
                    <a:pt x="1348328" y="1283969"/>
                  </a:lnTo>
                  <a:lnTo>
                    <a:pt x="1377607" y="1249021"/>
                  </a:lnTo>
                  <a:lnTo>
                    <a:pt x="1404813" y="1212362"/>
                  </a:lnTo>
                  <a:lnTo>
                    <a:pt x="1429858" y="1174082"/>
                  </a:lnTo>
                  <a:lnTo>
                    <a:pt x="1452650" y="1134271"/>
                  </a:lnTo>
                  <a:lnTo>
                    <a:pt x="1473099" y="1093021"/>
                  </a:lnTo>
                  <a:lnTo>
                    <a:pt x="1491115" y="1050420"/>
                  </a:lnTo>
                  <a:lnTo>
                    <a:pt x="1506607" y="1006560"/>
                  </a:lnTo>
                  <a:lnTo>
                    <a:pt x="1519485" y="961531"/>
                  </a:lnTo>
                  <a:lnTo>
                    <a:pt x="1529659" y="915422"/>
                  </a:lnTo>
                  <a:lnTo>
                    <a:pt x="1537038" y="868325"/>
                  </a:lnTo>
                  <a:lnTo>
                    <a:pt x="1541532" y="820329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 descr=""/>
            <p:cNvSpPr/>
            <p:nvPr/>
          </p:nvSpPr>
          <p:spPr>
            <a:xfrm>
              <a:off x="9390888" y="59707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34" y="1517"/>
                  </a:lnTo>
                  <a:lnTo>
                    <a:pt x="674749" y="6011"/>
                  </a:lnTo>
                  <a:lnTo>
                    <a:pt x="627661" y="13390"/>
                  </a:lnTo>
                  <a:lnTo>
                    <a:pt x="581560" y="23564"/>
                  </a:lnTo>
                  <a:lnTo>
                    <a:pt x="536537" y="36442"/>
                  </a:lnTo>
                  <a:lnTo>
                    <a:pt x="492681" y="51934"/>
                  </a:lnTo>
                  <a:lnTo>
                    <a:pt x="450083" y="69950"/>
                  </a:lnTo>
                  <a:lnTo>
                    <a:pt x="408834" y="90399"/>
                  </a:lnTo>
                  <a:lnTo>
                    <a:pt x="369024" y="113191"/>
                  </a:lnTo>
                  <a:lnTo>
                    <a:pt x="330743" y="138236"/>
                  </a:lnTo>
                  <a:lnTo>
                    <a:pt x="294082" y="165442"/>
                  </a:lnTo>
                  <a:lnTo>
                    <a:pt x="259131" y="194721"/>
                  </a:lnTo>
                  <a:lnTo>
                    <a:pt x="225980" y="225980"/>
                  </a:lnTo>
                  <a:lnTo>
                    <a:pt x="194721" y="259131"/>
                  </a:lnTo>
                  <a:lnTo>
                    <a:pt x="165442" y="294082"/>
                  </a:lnTo>
                  <a:lnTo>
                    <a:pt x="138236" y="330743"/>
                  </a:lnTo>
                  <a:lnTo>
                    <a:pt x="113191" y="369024"/>
                  </a:lnTo>
                  <a:lnTo>
                    <a:pt x="90399" y="408834"/>
                  </a:lnTo>
                  <a:lnTo>
                    <a:pt x="69950" y="450083"/>
                  </a:lnTo>
                  <a:lnTo>
                    <a:pt x="51934" y="492681"/>
                  </a:lnTo>
                  <a:lnTo>
                    <a:pt x="36442" y="536537"/>
                  </a:lnTo>
                  <a:lnTo>
                    <a:pt x="23564" y="581560"/>
                  </a:lnTo>
                  <a:lnTo>
                    <a:pt x="13390" y="627661"/>
                  </a:lnTo>
                  <a:lnTo>
                    <a:pt x="6011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29"/>
                  </a:lnTo>
                  <a:lnTo>
                    <a:pt x="6011" y="868325"/>
                  </a:lnTo>
                  <a:lnTo>
                    <a:pt x="13390" y="915422"/>
                  </a:lnTo>
                  <a:lnTo>
                    <a:pt x="23564" y="961531"/>
                  </a:lnTo>
                  <a:lnTo>
                    <a:pt x="36442" y="1006560"/>
                  </a:lnTo>
                  <a:lnTo>
                    <a:pt x="51934" y="1050420"/>
                  </a:lnTo>
                  <a:lnTo>
                    <a:pt x="69950" y="1093021"/>
                  </a:lnTo>
                  <a:lnTo>
                    <a:pt x="90399" y="1134271"/>
                  </a:lnTo>
                  <a:lnTo>
                    <a:pt x="113191" y="1174082"/>
                  </a:lnTo>
                  <a:lnTo>
                    <a:pt x="138236" y="1212362"/>
                  </a:lnTo>
                  <a:lnTo>
                    <a:pt x="165442" y="1249021"/>
                  </a:lnTo>
                  <a:lnTo>
                    <a:pt x="194721" y="1283969"/>
                  </a:lnTo>
                  <a:lnTo>
                    <a:pt x="225980" y="1317117"/>
                  </a:lnTo>
                  <a:lnTo>
                    <a:pt x="259131" y="1348372"/>
                  </a:lnTo>
                  <a:lnTo>
                    <a:pt x="294082" y="1377646"/>
                  </a:lnTo>
                  <a:lnTo>
                    <a:pt x="330743" y="1404848"/>
                  </a:lnTo>
                  <a:lnTo>
                    <a:pt x="369024" y="1429888"/>
                  </a:lnTo>
                  <a:lnTo>
                    <a:pt x="408834" y="1452675"/>
                  </a:lnTo>
                  <a:lnTo>
                    <a:pt x="450083" y="1473119"/>
                  </a:lnTo>
                  <a:lnTo>
                    <a:pt x="492681" y="1491131"/>
                  </a:lnTo>
                  <a:lnTo>
                    <a:pt x="536537" y="1506619"/>
                  </a:lnTo>
                  <a:lnTo>
                    <a:pt x="581560" y="1519493"/>
                  </a:lnTo>
                  <a:lnTo>
                    <a:pt x="627661" y="1529664"/>
                  </a:lnTo>
                  <a:lnTo>
                    <a:pt x="674749" y="1537040"/>
                  </a:lnTo>
                  <a:lnTo>
                    <a:pt x="722734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40"/>
                  </a:lnTo>
                  <a:lnTo>
                    <a:pt x="915388" y="1529664"/>
                  </a:lnTo>
                  <a:lnTo>
                    <a:pt x="961489" y="1519493"/>
                  </a:lnTo>
                  <a:lnTo>
                    <a:pt x="1006512" y="1506619"/>
                  </a:lnTo>
                  <a:lnTo>
                    <a:pt x="1050368" y="1491131"/>
                  </a:lnTo>
                  <a:lnTo>
                    <a:pt x="1092966" y="1473119"/>
                  </a:lnTo>
                  <a:lnTo>
                    <a:pt x="1134215" y="1452675"/>
                  </a:lnTo>
                  <a:lnTo>
                    <a:pt x="1174025" y="1429888"/>
                  </a:lnTo>
                  <a:lnTo>
                    <a:pt x="1212306" y="1404848"/>
                  </a:lnTo>
                  <a:lnTo>
                    <a:pt x="1248967" y="1377646"/>
                  </a:lnTo>
                  <a:lnTo>
                    <a:pt x="1283918" y="1348372"/>
                  </a:lnTo>
                  <a:lnTo>
                    <a:pt x="1317069" y="1317117"/>
                  </a:lnTo>
                  <a:lnTo>
                    <a:pt x="1348328" y="1283969"/>
                  </a:lnTo>
                  <a:lnTo>
                    <a:pt x="1377607" y="1249021"/>
                  </a:lnTo>
                  <a:lnTo>
                    <a:pt x="1404813" y="1212362"/>
                  </a:lnTo>
                  <a:lnTo>
                    <a:pt x="1429858" y="1174082"/>
                  </a:lnTo>
                  <a:lnTo>
                    <a:pt x="1452650" y="1134271"/>
                  </a:lnTo>
                  <a:lnTo>
                    <a:pt x="1473099" y="1093021"/>
                  </a:lnTo>
                  <a:lnTo>
                    <a:pt x="1491115" y="1050420"/>
                  </a:lnTo>
                  <a:lnTo>
                    <a:pt x="1506607" y="1006560"/>
                  </a:lnTo>
                  <a:lnTo>
                    <a:pt x="1519485" y="961531"/>
                  </a:lnTo>
                  <a:lnTo>
                    <a:pt x="1529659" y="915422"/>
                  </a:lnTo>
                  <a:lnTo>
                    <a:pt x="1537038" y="868325"/>
                  </a:lnTo>
                  <a:lnTo>
                    <a:pt x="1541532" y="820329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ln w="152400">
              <a:solidFill>
                <a:srgbClr val="9E17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 descr=""/>
          <p:cNvSpPr txBox="1"/>
          <p:nvPr/>
        </p:nvSpPr>
        <p:spPr>
          <a:xfrm>
            <a:off x="9954514" y="6425946"/>
            <a:ext cx="415925" cy="436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305">
                <a:latin typeface="Arial Black"/>
                <a:cs typeface="Arial Black"/>
              </a:rPr>
              <a:t>03</a:t>
            </a:r>
            <a:endParaRPr sz="27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11397488" y="2358390"/>
            <a:ext cx="2948305" cy="4826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000" spc="-200">
                <a:latin typeface="Arial Black"/>
                <a:cs typeface="Arial Black"/>
              </a:rPr>
              <a:t>Marc</a:t>
            </a:r>
            <a:r>
              <a:rPr dirty="0" sz="3000" spc="-235">
                <a:latin typeface="Arial Black"/>
                <a:cs typeface="Arial Black"/>
              </a:rPr>
              <a:t> </a:t>
            </a:r>
            <a:r>
              <a:rPr dirty="0" sz="3000" spc="-200">
                <a:latin typeface="Arial Black"/>
                <a:cs typeface="Arial Black"/>
              </a:rPr>
              <a:t>estratègic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20" name="object 20" descr=""/>
          <p:cNvSpPr txBox="1"/>
          <p:nvPr/>
        </p:nvSpPr>
        <p:spPr>
          <a:xfrm>
            <a:off x="11397488" y="4482794"/>
            <a:ext cx="5497195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-215">
                <a:latin typeface="Arial Black"/>
                <a:cs typeface="Arial Black"/>
              </a:rPr>
              <a:t>Com</a:t>
            </a:r>
            <a:r>
              <a:rPr dirty="0" sz="2800" spc="-204">
                <a:latin typeface="Arial Black"/>
                <a:cs typeface="Arial Black"/>
              </a:rPr>
              <a:t> </a:t>
            </a:r>
            <a:r>
              <a:rPr dirty="0" sz="2800" spc="-275">
                <a:latin typeface="Arial Black"/>
                <a:cs typeface="Arial Black"/>
              </a:rPr>
              <a:t>es</a:t>
            </a:r>
            <a:r>
              <a:rPr dirty="0" sz="2800" spc="-225">
                <a:latin typeface="Arial Black"/>
                <a:cs typeface="Arial Black"/>
              </a:rPr>
              <a:t> </a:t>
            </a:r>
            <a:r>
              <a:rPr dirty="0" sz="2800" spc="-204">
                <a:latin typeface="Arial Black"/>
                <a:cs typeface="Arial Black"/>
              </a:rPr>
              <a:t>concreta</a:t>
            </a:r>
            <a:r>
              <a:rPr dirty="0" sz="2800" spc="-210">
                <a:latin typeface="Arial Black"/>
                <a:cs typeface="Arial Black"/>
              </a:rPr>
              <a:t> </a:t>
            </a:r>
            <a:r>
              <a:rPr dirty="0" sz="2800" spc="-195">
                <a:latin typeface="Arial Black"/>
                <a:cs typeface="Arial Black"/>
              </a:rPr>
              <a:t>a</a:t>
            </a:r>
            <a:r>
              <a:rPr dirty="0" sz="2800" spc="-225">
                <a:latin typeface="Arial Black"/>
                <a:cs typeface="Arial Black"/>
              </a:rPr>
              <a:t> </a:t>
            </a:r>
            <a:r>
              <a:rPr dirty="0" sz="2800" spc="-254">
                <a:latin typeface="Arial Black"/>
                <a:cs typeface="Arial Black"/>
              </a:rPr>
              <a:t>escala</a:t>
            </a:r>
            <a:r>
              <a:rPr dirty="0" sz="2800" spc="-250">
                <a:latin typeface="Arial Black"/>
                <a:cs typeface="Arial Black"/>
              </a:rPr>
              <a:t> </a:t>
            </a:r>
            <a:r>
              <a:rPr dirty="0" sz="2800" spc="-190">
                <a:latin typeface="Arial Black"/>
                <a:cs typeface="Arial Black"/>
              </a:rPr>
              <a:t>local?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21" name="object 21" descr=""/>
          <p:cNvSpPr txBox="1"/>
          <p:nvPr/>
        </p:nvSpPr>
        <p:spPr>
          <a:xfrm>
            <a:off x="11397488" y="6254902"/>
            <a:ext cx="5876290" cy="1092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dirty="0" sz="2800" spc="-165">
                <a:latin typeface="Arial Black"/>
                <a:cs typeface="Arial Black"/>
              </a:rPr>
              <a:t>Programa</a:t>
            </a:r>
            <a:r>
              <a:rPr dirty="0" sz="2800" spc="-50">
                <a:latin typeface="Arial Black"/>
                <a:cs typeface="Arial Black"/>
              </a:rPr>
              <a:t> </a:t>
            </a:r>
            <a:r>
              <a:rPr dirty="0" sz="2800" spc="-135">
                <a:latin typeface="Arial Black"/>
                <a:cs typeface="Arial Black"/>
              </a:rPr>
              <a:t>d’impuls</a:t>
            </a:r>
            <a:r>
              <a:rPr dirty="0" sz="2800" spc="-55">
                <a:latin typeface="Arial Black"/>
                <a:cs typeface="Arial Black"/>
              </a:rPr>
              <a:t> </a:t>
            </a:r>
            <a:r>
              <a:rPr dirty="0" sz="2800" spc="-190">
                <a:latin typeface="Arial Black"/>
                <a:cs typeface="Arial Black"/>
              </a:rPr>
              <a:t>a</a:t>
            </a:r>
            <a:r>
              <a:rPr dirty="0" sz="2800" spc="-55">
                <a:latin typeface="Arial Black"/>
                <a:cs typeface="Arial Black"/>
              </a:rPr>
              <a:t> </a:t>
            </a:r>
            <a:r>
              <a:rPr dirty="0" sz="2800" spc="-229">
                <a:latin typeface="Arial Black"/>
                <a:cs typeface="Arial Black"/>
              </a:rPr>
              <a:t>les</a:t>
            </a:r>
            <a:r>
              <a:rPr dirty="0" sz="2800" spc="-60">
                <a:latin typeface="Arial Black"/>
                <a:cs typeface="Arial Black"/>
              </a:rPr>
              <a:t> </a:t>
            </a:r>
            <a:r>
              <a:rPr dirty="0" sz="2800" spc="-195">
                <a:latin typeface="Arial Black"/>
                <a:cs typeface="Arial Black"/>
              </a:rPr>
              <a:t>Agendes </a:t>
            </a:r>
            <a:r>
              <a:rPr dirty="0" sz="2800" spc="-175">
                <a:latin typeface="Arial Black"/>
                <a:cs typeface="Arial Black"/>
              </a:rPr>
              <a:t>Urbanes </a:t>
            </a:r>
            <a:r>
              <a:rPr dirty="0" sz="2800" spc="-270">
                <a:latin typeface="Arial Black"/>
                <a:cs typeface="Arial Black"/>
              </a:rPr>
              <a:t>Locals</a:t>
            </a:r>
            <a:endParaRPr sz="2800">
              <a:latin typeface="Arial Black"/>
              <a:cs typeface="Arial Black"/>
            </a:endParaRPr>
          </a:p>
        </p:txBody>
      </p:sp>
      <p:grpSp>
        <p:nvGrpSpPr>
          <p:cNvPr id="22" name="object 22" descr=""/>
          <p:cNvGrpSpPr/>
          <p:nvPr/>
        </p:nvGrpSpPr>
        <p:grpSpPr>
          <a:xfrm>
            <a:off x="9314688" y="7911338"/>
            <a:ext cx="1695450" cy="1696085"/>
            <a:chOff x="9314688" y="7911338"/>
            <a:chExt cx="1695450" cy="1696085"/>
          </a:xfrm>
        </p:grpSpPr>
        <p:sp>
          <p:nvSpPr>
            <p:cNvPr id="23" name="object 23" descr=""/>
            <p:cNvSpPr/>
            <p:nvPr/>
          </p:nvSpPr>
          <p:spPr>
            <a:xfrm>
              <a:off x="9390888" y="7987538"/>
              <a:ext cx="1543050" cy="1543685"/>
            </a:xfrm>
            <a:custGeom>
              <a:avLst/>
              <a:gdLst/>
              <a:ahLst/>
              <a:cxnLst/>
              <a:rect l="l" t="t" r="r" b="b"/>
              <a:pathLst>
                <a:path w="1543050" h="1543684">
                  <a:moveTo>
                    <a:pt x="771525" y="0"/>
                  </a:moveTo>
                  <a:lnTo>
                    <a:pt x="722734" y="1517"/>
                  </a:lnTo>
                  <a:lnTo>
                    <a:pt x="674749" y="6011"/>
                  </a:lnTo>
                  <a:lnTo>
                    <a:pt x="627661" y="13390"/>
                  </a:lnTo>
                  <a:lnTo>
                    <a:pt x="581560" y="23564"/>
                  </a:lnTo>
                  <a:lnTo>
                    <a:pt x="536537" y="36442"/>
                  </a:lnTo>
                  <a:lnTo>
                    <a:pt x="492681" y="51934"/>
                  </a:lnTo>
                  <a:lnTo>
                    <a:pt x="450083" y="69950"/>
                  </a:lnTo>
                  <a:lnTo>
                    <a:pt x="408834" y="90399"/>
                  </a:lnTo>
                  <a:lnTo>
                    <a:pt x="369024" y="113191"/>
                  </a:lnTo>
                  <a:lnTo>
                    <a:pt x="330743" y="138236"/>
                  </a:lnTo>
                  <a:lnTo>
                    <a:pt x="294082" y="165442"/>
                  </a:lnTo>
                  <a:lnTo>
                    <a:pt x="259131" y="194721"/>
                  </a:lnTo>
                  <a:lnTo>
                    <a:pt x="225980" y="225980"/>
                  </a:lnTo>
                  <a:lnTo>
                    <a:pt x="194721" y="259131"/>
                  </a:lnTo>
                  <a:lnTo>
                    <a:pt x="165442" y="294082"/>
                  </a:lnTo>
                  <a:lnTo>
                    <a:pt x="138236" y="330743"/>
                  </a:lnTo>
                  <a:lnTo>
                    <a:pt x="113191" y="369024"/>
                  </a:lnTo>
                  <a:lnTo>
                    <a:pt x="90399" y="408834"/>
                  </a:lnTo>
                  <a:lnTo>
                    <a:pt x="69950" y="450083"/>
                  </a:lnTo>
                  <a:lnTo>
                    <a:pt x="51934" y="492681"/>
                  </a:lnTo>
                  <a:lnTo>
                    <a:pt x="36442" y="536537"/>
                  </a:lnTo>
                  <a:lnTo>
                    <a:pt x="23564" y="581560"/>
                  </a:lnTo>
                  <a:lnTo>
                    <a:pt x="13390" y="627661"/>
                  </a:lnTo>
                  <a:lnTo>
                    <a:pt x="6011" y="674749"/>
                  </a:lnTo>
                  <a:lnTo>
                    <a:pt x="1517" y="722734"/>
                  </a:lnTo>
                  <a:lnTo>
                    <a:pt x="0" y="771524"/>
                  </a:lnTo>
                  <a:lnTo>
                    <a:pt x="1517" y="820321"/>
                  </a:lnTo>
                  <a:lnTo>
                    <a:pt x="6011" y="868310"/>
                  </a:lnTo>
                  <a:lnTo>
                    <a:pt x="13390" y="915402"/>
                  </a:lnTo>
                  <a:lnTo>
                    <a:pt x="23564" y="961507"/>
                  </a:lnTo>
                  <a:lnTo>
                    <a:pt x="36442" y="1006534"/>
                  </a:lnTo>
                  <a:lnTo>
                    <a:pt x="51934" y="1050392"/>
                  </a:lnTo>
                  <a:lnTo>
                    <a:pt x="69950" y="1092992"/>
                  </a:lnTo>
                  <a:lnTo>
                    <a:pt x="90399" y="1134243"/>
                  </a:lnTo>
                  <a:lnTo>
                    <a:pt x="113191" y="1174055"/>
                  </a:lnTo>
                  <a:lnTo>
                    <a:pt x="138236" y="1212337"/>
                  </a:lnTo>
                  <a:lnTo>
                    <a:pt x="165442" y="1248999"/>
                  </a:lnTo>
                  <a:lnTo>
                    <a:pt x="194721" y="1283950"/>
                  </a:lnTo>
                  <a:lnTo>
                    <a:pt x="225980" y="1317101"/>
                  </a:lnTo>
                  <a:lnTo>
                    <a:pt x="259131" y="1348360"/>
                  </a:lnTo>
                  <a:lnTo>
                    <a:pt x="294082" y="1377638"/>
                  </a:lnTo>
                  <a:lnTo>
                    <a:pt x="330743" y="1404844"/>
                  </a:lnTo>
                  <a:lnTo>
                    <a:pt x="369024" y="1429888"/>
                  </a:lnTo>
                  <a:lnTo>
                    <a:pt x="408834" y="1452680"/>
                  </a:lnTo>
                  <a:lnTo>
                    <a:pt x="450083" y="1473128"/>
                  </a:lnTo>
                  <a:lnTo>
                    <a:pt x="492681" y="1491143"/>
                  </a:lnTo>
                  <a:lnTo>
                    <a:pt x="536537" y="1506635"/>
                  </a:lnTo>
                  <a:lnTo>
                    <a:pt x="581560" y="1519512"/>
                  </a:lnTo>
                  <a:lnTo>
                    <a:pt x="627661" y="1529685"/>
                  </a:lnTo>
                  <a:lnTo>
                    <a:pt x="674749" y="1537064"/>
                  </a:lnTo>
                  <a:lnTo>
                    <a:pt x="722734" y="1541557"/>
                  </a:lnTo>
                  <a:lnTo>
                    <a:pt x="771525" y="1543075"/>
                  </a:lnTo>
                  <a:lnTo>
                    <a:pt x="820315" y="1541557"/>
                  </a:lnTo>
                  <a:lnTo>
                    <a:pt x="868300" y="1537064"/>
                  </a:lnTo>
                  <a:lnTo>
                    <a:pt x="915388" y="1529685"/>
                  </a:lnTo>
                  <a:lnTo>
                    <a:pt x="961489" y="1519512"/>
                  </a:lnTo>
                  <a:lnTo>
                    <a:pt x="1006512" y="1506635"/>
                  </a:lnTo>
                  <a:lnTo>
                    <a:pt x="1050368" y="1491143"/>
                  </a:lnTo>
                  <a:lnTo>
                    <a:pt x="1092966" y="1473128"/>
                  </a:lnTo>
                  <a:lnTo>
                    <a:pt x="1134215" y="1452680"/>
                  </a:lnTo>
                  <a:lnTo>
                    <a:pt x="1174025" y="1429888"/>
                  </a:lnTo>
                  <a:lnTo>
                    <a:pt x="1212306" y="1404844"/>
                  </a:lnTo>
                  <a:lnTo>
                    <a:pt x="1248967" y="1377638"/>
                  </a:lnTo>
                  <a:lnTo>
                    <a:pt x="1283918" y="1348360"/>
                  </a:lnTo>
                  <a:lnTo>
                    <a:pt x="1317069" y="1317101"/>
                  </a:lnTo>
                  <a:lnTo>
                    <a:pt x="1348328" y="1283950"/>
                  </a:lnTo>
                  <a:lnTo>
                    <a:pt x="1377607" y="1248999"/>
                  </a:lnTo>
                  <a:lnTo>
                    <a:pt x="1404813" y="1212337"/>
                  </a:lnTo>
                  <a:lnTo>
                    <a:pt x="1429858" y="1174055"/>
                  </a:lnTo>
                  <a:lnTo>
                    <a:pt x="1452650" y="1134243"/>
                  </a:lnTo>
                  <a:lnTo>
                    <a:pt x="1473099" y="1092992"/>
                  </a:lnTo>
                  <a:lnTo>
                    <a:pt x="1491115" y="1050392"/>
                  </a:lnTo>
                  <a:lnTo>
                    <a:pt x="1506607" y="1006534"/>
                  </a:lnTo>
                  <a:lnTo>
                    <a:pt x="1519485" y="961507"/>
                  </a:lnTo>
                  <a:lnTo>
                    <a:pt x="1529659" y="915402"/>
                  </a:lnTo>
                  <a:lnTo>
                    <a:pt x="1537038" y="868310"/>
                  </a:lnTo>
                  <a:lnTo>
                    <a:pt x="1541532" y="820321"/>
                  </a:lnTo>
                  <a:lnTo>
                    <a:pt x="1543050" y="771524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 descr=""/>
            <p:cNvSpPr/>
            <p:nvPr/>
          </p:nvSpPr>
          <p:spPr>
            <a:xfrm>
              <a:off x="9390888" y="7987538"/>
              <a:ext cx="1543050" cy="1543685"/>
            </a:xfrm>
            <a:custGeom>
              <a:avLst/>
              <a:gdLst/>
              <a:ahLst/>
              <a:cxnLst/>
              <a:rect l="l" t="t" r="r" b="b"/>
              <a:pathLst>
                <a:path w="1543050" h="1543684">
                  <a:moveTo>
                    <a:pt x="771525" y="0"/>
                  </a:moveTo>
                  <a:lnTo>
                    <a:pt x="722734" y="1517"/>
                  </a:lnTo>
                  <a:lnTo>
                    <a:pt x="674749" y="6011"/>
                  </a:lnTo>
                  <a:lnTo>
                    <a:pt x="627661" y="13390"/>
                  </a:lnTo>
                  <a:lnTo>
                    <a:pt x="581560" y="23564"/>
                  </a:lnTo>
                  <a:lnTo>
                    <a:pt x="536537" y="36442"/>
                  </a:lnTo>
                  <a:lnTo>
                    <a:pt x="492681" y="51934"/>
                  </a:lnTo>
                  <a:lnTo>
                    <a:pt x="450083" y="69950"/>
                  </a:lnTo>
                  <a:lnTo>
                    <a:pt x="408834" y="90399"/>
                  </a:lnTo>
                  <a:lnTo>
                    <a:pt x="369024" y="113191"/>
                  </a:lnTo>
                  <a:lnTo>
                    <a:pt x="330743" y="138236"/>
                  </a:lnTo>
                  <a:lnTo>
                    <a:pt x="294082" y="165442"/>
                  </a:lnTo>
                  <a:lnTo>
                    <a:pt x="259131" y="194721"/>
                  </a:lnTo>
                  <a:lnTo>
                    <a:pt x="225980" y="225980"/>
                  </a:lnTo>
                  <a:lnTo>
                    <a:pt x="194721" y="259131"/>
                  </a:lnTo>
                  <a:lnTo>
                    <a:pt x="165442" y="294082"/>
                  </a:lnTo>
                  <a:lnTo>
                    <a:pt x="138236" y="330743"/>
                  </a:lnTo>
                  <a:lnTo>
                    <a:pt x="113191" y="369024"/>
                  </a:lnTo>
                  <a:lnTo>
                    <a:pt x="90399" y="408834"/>
                  </a:lnTo>
                  <a:lnTo>
                    <a:pt x="69950" y="450083"/>
                  </a:lnTo>
                  <a:lnTo>
                    <a:pt x="51934" y="492681"/>
                  </a:lnTo>
                  <a:lnTo>
                    <a:pt x="36442" y="536537"/>
                  </a:lnTo>
                  <a:lnTo>
                    <a:pt x="23564" y="581560"/>
                  </a:lnTo>
                  <a:lnTo>
                    <a:pt x="13390" y="627661"/>
                  </a:lnTo>
                  <a:lnTo>
                    <a:pt x="6011" y="674749"/>
                  </a:lnTo>
                  <a:lnTo>
                    <a:pt x="1517" y="722734"/>
                  </a:lnTo>
                  <a:lnTo>
                    <a:pt x="0" y="771524"/>
                  </a:lnTo>
                  <a:lnTo>
                    <a:pt x="1517" y="820321"/>
                  </a:lnTo>
                  <a:lnTo>
                    <a:pt x="6011" y="868310"/>
                  </a:lnTo>
                  <a:lnTo>
                    <a:pt x="13390" y="915402"/>
                  </a:lnTo>
                  <a:lnTo>
                    <a:pt x="23564" y="961507"/>
                  </a:lnTo>
                  <a:lnTo>
                    <a:pt x="36442" y="1006534"/>
                  </a:lnTo>
                  <a:lnTo>
                    <a:pt x="51934" y="1050392"/>
                  </a:lnTo>
                  <a:lnTo>
                    <a:pt x="69950" y="1092992"/>
                  </a:lnTo>
                  <a:lnTo>
                    <a:pt x="90399" y="1134243"/>
                  </a:lnTo>
                  <a:lnTo>
                    <a:pt x="113191" y="1174055"/>
                  </a:lnTo>
                  <a:lnTo>
                    <a:pt x="138236" y="1212337"/>
                  </a:lnTo>
                  <a:lnTo>
                    <a:pt x="165442" y="1248999"/>
                  </a:lnTo>
                  <a:lnTo>
                    <a:pt x="194721" y="1283950"/>
                  </a:lnTo>
                  <a:lnTo>
                    <a:pt x="225980" y="1317101"/>
                  </a:lnTo>
                  <a:lnTo>
                    <a:pt x="259131" y="1348360"/>
                  </a:lnTo>
                  <a:lnTo>
                    <a:pt x="294082" y="1377638"/>
                  </a:lnTo>
                  <a:lnTo>
                    <a:pt x="330743" y="1404844"/>
                  </a:lnTo>
                  <a:lnTo>
                    <a:pt x="369024" y="1429888"/>
                  </a:lnTo>
                  <a:lnTo>
                    <a:pt x="408834" y="1452680"/>
                  </a:lnTo>
                  <a:lnTo>
                    <a:pt x="450083" y="1473128"/>
                  </a:lnTo>
                  <a:lnTo>
                    <a:pt x="492681" y="1491143"/>
                  </a:lnTo>
                  <a:lnTo>
                    <a:pt x="536537" y="1506635"/>
                  </a:lnTo>
                  <a:lnTo>
                    <a:pt x="581560" y="1519512"/>
                  </a:lnTo>
                  <a:lnTo>
                    <a:pt x="627661" y="1529685"/>
                  </a:lnTo>
                  <a:lnTo>
                    <a:pt x="674749" y="1537064"/>
                  </a:lnTo>
                  <a:lnTo>
                    <a:pt x="722734" y="1541557"/>
                  </a:lnTo>
                  <a:lnTo>
                    <a:pt x="771525" y="1543075"/>
                  </a:lnTo>
                  <a:lnTo>
                    <a:pt x="820315" y="1541557"/>
                  </a:lnTo>
                  <a:lnTo>
                    <a:pt x="868300" y="1537064"/>
                  </a:lnTo>
                  <a:lnTo>
                    <a:pt x="915388" y="1529685"/>
                  </a:lnTo>
                  <a:lnTo>
                    <a:pt x="961489" y="1519512"/>
                  </a:lnTo>
                  <a:lnTo>
                    <a:pt x="1006512" y="1506635"/>
                  </a:lnTo>
                  <a:lnTo>
                    <a:pt x="1050368" y="1491143"/>
                  </a:lnTo>
                  <a:lnTo>
                    <a:pt x="1092966" y="1473128"/>
                  </a:lnTo>
                  <a:lnTo>
                    <a:pt x="1134215" y="1452680"/>
                  </a:lnTo>
                  <a:lnTo>
                    <a:pt x="1174025" y="1429888"/>
                  </a:lnTo>
                  <a:lnTo>
                    <a:pt x="1212306" y="1404844"/>
                  </a:lnTo>
                  <a:lnTo>
                    <a:pt x="1248967" y="1377638"/>
                  </a:lnTo>
                  <a:lnTo>
                    <a:pt x="1283918" y="1348360"/>
                  </a:lnTo>
                  <a:lnTo>
                    <a:pt x="1317069" y="1317101"/>
                  </a:lnTo>
                  <a:lnTo>
                    <a:pt x="1348328" y="1283950"/>
                  </a:lnTo>
                  <a:lnTo>
                    <a:pt x="1377607" y="1248999"/>
                  </a:lnTo>
                  <a:lnTo>
                    <a:pt x="1404813" y="1212337"/>
                  </a:lnTo>
                  <a:lnTo>
                    <a:pt x="1429858" y="1174055"/>
                  </a:lnTo>
                  <a:lnTo>
                    <a:pt x="1452650" y="1134243"/>
                  </a:lnTo>
                  <a:lnTo>
                    <a:pt x="1473099" y="1092992"/>
                  </a:lnTo>
                  <a:lnTo>
                    <a:pt x="1491115" y="1050392"/>
                  </a:lnTo>
                  <a:lnTo>
                    <a:pt x="1506607" y="1006534"/>
                  </a:lnTo>
                  <a:lnTo>
                    <a:pt x="1519485" y="961507"/>
                  </a:lnTo>
                  <a:lnTo>
                    <a:pt x="1529659" y="915402"/>
                  </a:lnTo>
                  <a:lnTo>
                    <a:pt x="1537038" y="868310"/>
                  </a:lnTo>
                  <a:lnTo>
                    <a:pt x="1541532" y="820321"/>
                  </a:lnTo>
                  <a:lnTo>
                    <a:pt x="1543050" y="771524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ln w="152400">
              <a:solidFill>
                <a:srgbClr val="9E17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 descr=""/>
          <p:cNvSpPr txBox="1"/>
          <p:nvPr/>
        </p:nvSpPr>
        <p:spPr>
          <a:xfrm>
            <a:off x="9954514" y="8442706"/>
            <a:ext cx="416559" cy="436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300">
                <a:latin typeface="Arial Black"/>
                <a:cs typeface="Arial Black"/>
              </a:rPr>
              <a:t>04</a:t>
            </a:r>
            <a:endParaRPr sz="2700">
              <a:latin typeface="Arial Black"/>
              <a:cs typeface="Arial Black"/>
            </a:endParaRPr>
          </a:p>
        </p:txBody>
      </p:sp>
      <p:sp>
        <p:nvSpPr>
          <p:cNvPr id="26" name="object 26" descr=""/>
          <p:cNvSpPr txBox="1"/>
          <p:nvPr/>
        </p:nvSpPr>
        <p:spPr>
          <a:xfrm>
            <a:off x="11397488" y="8285733"/>
            <a:ext cx="5796915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-195">
                <a:latin typeface="Arial Black"/>
                <a:cs typeface="Arial Black"/>
              </a:rPr>
              <a:t>Xarxa</a:t>
            </a:r>
            <a:r>
              <a:rPr dirty="0" sz="2800" spc="-210">
                <a:latin typeface="Arial Black"/>
                <a:cs typeface="Arial Black"/>
              </a:rPr>
              <a:t> </a:t>
            </a:r>
            <a:r>
              <a:rPr dirty="0" sz="2800" spc="-80">
                <a:latin typeface="Arial Black"/>
                <a:cs typeface="Arial Black"/>
              </a:rPr>
              <a:t>d'</a:t>
            </a:r>
            <a:r>
              <a:rPr dirty="0" sz="2800" spc="-195">
                <a:latin typeface="Arial Black"/>
                <a:cs typeface="Arial Black"/>
              </a:rPr>
              <a:t> </a:t>
            </a:r>
            <a:r>
              <a:rPr dirty="0" sz="2800" spc="-229">
                <a:latin typeface="Arial Black"/>
                <a:cs typeface="Arial Black"/>
              </a:rPr>
              <a:t>Agendes</a:t>
            </a:r>
            <a:r>
              <a:rPr dirty="0" sz="2800" spc="-195">
                <a:latin typeface="Arial Black"/>
                <a:cs typeface="Arial Black"/>
              </a:rPr>
              <a:t> </a:t>
            </a:r>
            <a:r>
              <a:rPr dirty="0" sz="2800" spc="-175">
                <a:latin typeface="Arial Black"/>
                <a:cs typeface="Arial Black"/>
              </a:rPr>
              <a:t>Urbanes</a:t>
            </a:r>
            <a:r>
              <a:rPr dirty="0" sz="2800" spc="-200">
                <a:latin typeface="Arial Black"/>
                <a:cs typeface="Arial Black"/>
              </a:rPr>
              <a:t> </a:t>
            </a:r>
            <a:r>
              <a:rPr dirty="0" sz="2800" spc="-270">
                <a:latin typeface="Arial Black"/>
                <a:cs typeface="Arial Black"/>
              </a:rPr>
              <a:t>Locals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5372" y="3987164"/>
            <a:ext cx="4933315" cy="78803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5000" spc="-295">
                <a:solidFill>
                  <a:srgbClr val="9E1731"/>
                </a:solidFill>
                <a:latin typeface="Arial Black"/>
                <a:cs typeface="Arial Black"/>
              </a:rPr>
              <a:t>Marc</a:t>
            </a:r>
            <a:r>
              <a:rPr dirty="0" sz="5000" spc="-35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355">
                <a:solidFill>
                  <a:srgbClr val="9E1731"/>
                </a:solidFill>
                <a:latin typeface="Arial Black"/>
                <a:cs typeface="Arial Black"/>
              </a:rPr>
              <a:t>estratègic</a:t>
            </a:r>
            <a:endParaRPr sz="5000">
              <a:latin typeface="Arial Black"/>
              <a:cs typeface="Arial Black"/>
            </a:endParaRPr>
          </a:p>
        </p:txBody>
      </p:sp>
      <p:grpSp>
        <p:nvGrpSpPr>
          <p:cNvPr id="3" name="object 3" descr=""/>
          <p:cNvGrpSpPr/>
          <p:nvPr/>
        </p:nvGrpSpPr>
        <p:grpSpPr>
          <a:xfrm>
            <a:off x="1309750" y="3680078"/>
            <a:ext cx="1695450" cy="1695450"/>
            <a:chOff x="1309750" y="3680078"/>
            <a:chExt cx="1695450" cy="1695450"/>
          </a:xfrm>
        </p:grpSpPr>
        <p:sp>
          <p:nvSpPr>
            <p:cNvPr id="4" name="object 4" descr=""/>
            <p:cNvSpPr/>
            <p:nvPr/>
          </p:nvSpPr>
          <p:spPr>
            <a:xfrm>
              <a:off x="1385950" y="37562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20" y="1517"/>
                  </a:lnTo>
                  <a:lnTo>
                    <a:pt x="674724" y="6011"/>
                  </a:lnTo>
                  <a:lnTo>
                    <a:pt x="627627" y="13390"/>
                  </a:lnTo>
                  <a:lnTo>
                    <a:pt x="581518" y="23564"/>
                  </a:lnTo>
                  <a:lnTo>
                    <a:pt x="536489" y="36442"/>
                  </a:lnTo>
                  <a:lnTo>
                    <a:pt x="492629" y="51934"/>
                  </a:lnTo>
                  <a:lnTo>
                    <a:pt x="450028" y="69950"/>
                  </a:lnTo>
                  <a:lnTo>
                    <a:pt x="408778" y="90399"/>
                  </a:lnTo>
                  <a:lnTo>
                    <a:pt x="368967" y="113191"/>
                  </a:lnTo>
                  <a:lnTo>
                    <a:pt x="330687" y="138236"/>
                  </a:lnTo>
                  <a:lnTo>
                    <a:pt x="294028" y="165442"/>
                  </a:lnTo>
                  <a:lnTo>
                    <a:pt x="259080" y="194721"/>
                  </a:lnTo>
                  <a:lnTo>
                    <a:pt x="225932" y="225980"/>
                  </a:lnTo>
                  <a:lnTo>
                    <a:pt x="194677" y="259131"/>
                  </a:lnTo>
                  <a:lnTo>
                    <a:pt x="165403" y="294082"/>
                  </a:lnTo>
                  <a:lnTo>
                    <a:pt x="138201" y="330743"/>
                  </a:lnTo>
                  <a:lnTo>
                    <a:pt x="113161" y="369024"/>
                  </a:lnTo>
                  <a:lnTo>
                    <a:pt x="90374" y="408834"/>
                  </a:lnTo>
                  <a:lnTo>
                    <a:pt x="69930" y="450083"/>
                  </a:lnTo>
                  <a:lnTo>
                    <a:pt x="51918" y="492681"/>
                  </a:lnTo>
                  <a:lnTo>
                    <a:pt x="36430" y="536537"/>
                  </a:lnTo>
                  <a:lnTo>
                    <a:pt x="23556" y="581560"/>
                  </a:lnTo>
                  <a:lnTo>
                    <a:pt x="13385" y="627661"/>
                  </a:lnTo>
                  <a:lnTo>
                    <a:pt x="6009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09" y="868300"/>
                  </a:lnTo>
                  <a:lnTo>
                    <a:pt x="13385" y="915388"/>
                  </a:lnTo>
                  <a:lnTo>
                    <a:pt x="23556" y="961489"/>
                  </a:lnTo>
                  <a:lnTo>
                    <a:pt x="36430" y="1006512"/>
                  </a:lnTo>
                  <a:lnTo>
                    <a:pt x="51918" y="1050368"/>
                  </a:lnTo>
                  <a:lnTo>
                    <a:pt x="69930" y="1092966"/>
                  </a:lnTo>
                  <a:lnTo>
                    <a:pt x="90374" y="1134215"/>
                  </a:lnTo>
                  <a:lnTo>
                    <a:pt x="113161" y="1174025"/>
                  </a:lnTo>
                  <a:lnTo>
                    <a:pt x="138201" y="1212306"/>
                  </a:lnTo>
                  <a:lnTo>
                    <a:pt x="165403" y="1248967"/>
                  </a:lnTo>
                  <a:lnTo>
                    <a:pt x="194677" y="1283918"/>
                  </a:lnTo>
                  <a:lnTo>
                    <a:pt x="225933" y="1317069"/>
                  </a:lnTo>
                  <a:lnTo>
                    <a:pt x="259080" y="1348328"/>
                  </a:lnTo>
                  <a:lnTo>
                    <a:pt x="294028" y="1377607"/>
                  </a:lnTo>
                  <a:lnTo>
                    <a:pt x="330687" y="1404813"/>
                  </a:lnTo>
                  <a:lnTo>
                    <a:pt x="368967" y="1429858"/>
                  </a:lnTo>
                  <a:lnTo>
                    <a:pt x="408778" y="1452650"/>
                  </a:lnTo>
                  <a:lnTo>
                    <a:pt x="450028" y="1473099"/>
                  </a:lnTo>
                  <a:lnTo>
                    <a:pt x="492629" y="1491115"/>
                  </a:lnTo>
                  <a:lnTo>
                    <a:pt x="536489" y="1506607"/>
                  </a:lnTo>
                  <a:lnTo>
                    <a:pt x="581518" y="1519485"/>
                  </a:lnTo>
                  <a:lnTo>
                    <a:pt x="627627" y="1529659"/>
                  </a:lnTo>
                  <a:lnTo>
                    <a:pt x="674724" y="1537038"/>
                  </a:lnTo>
                  <a:lnTo>
                    <a:pt x="722720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1385950" y="37562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20" y="1517"/>
                  </a:lnTo>
                  <a:lnTo>
                    <a:pt x="674724" y="6011"/>
                  </a:lnTo>
                  <a:lnTo>
                    <a:pt x="627627" y="13390"/>
                  </a:lnTo>
                  <a:lnTo>
                    <a:pt x="581518" y="23564"/>
                  </a:lnTo>
                  <a:lnTo>
                    <a:pt x="536489" y="36442"/>
                  </a:lnTo>
                  <a:lnTo>
                    <a:pt x="492629" y="51934"/>
                  </a:lnTo>
                  <a:lnTo>
                    <a:pt x="450028" y="69950"/>
                  </a:lnTo>
                  <a:lnTo>
                    <a:pt x="408778" y="90399"/>
                  </a:lnTo>
                  <a:lnTo>
                    <a:pt x="368967" y="113191"/>
                  </a:lnTo>
                  <a:lnTo>
                    <a:pt x="330687" y="138236"/>
                  </a:lnTo>
                  <a:lnTo>
                    <a:pt x="294028" y="165442"/>
                  </a:lnTo>
                  <a:lnTo>
                    <a:pt x="259080" y="194721"/>
                  </a:lnTo>
                  <a:lnTo>
                    <a:pt x="225932" y="225980"/>
                  </a:lnTo>
                  <a:lnTo>
                    <a:pt x="194677" y="259131"/>
                  </a:lnTo>
                  <a:lnTo>
                    <a:pt x="165403" y="294082"/>
                  </a:lnTo>
                  <a:lnTo>
                    <a:pt x="138201" y="330743"/>
                  </a:lnTo>
                  <a:lnTo>
                    <a:pt x="113161" y="369024"/>
                  </a:lnTo>
                  <a:lnTo>
                    <a:pt x="90374" y="408834"/>
                  </a:lnTo>
                  <a:lnTo>
                    <a:pt x="69930" y="450083"/>
                  </a:lnTo>
                  <a:lnTo>
                    <a:pt x="51918" y="492681"/>
                  </a:lnTo>
                  <a:lnTo>
                    <a:pt x="36430" y="536537"/>
                  </a:lnTo>
                  <a:lnTo>
                    <a:pt x="23556" y="581560"/>
                  </a:lnTo>
                  <a:lnTo>
                    <a:pt x="13385" y="627661"/>
                  </a:lnTo>
                  <a:lnTo>
                    <a:pt x="6009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09" y="868300"/>
                  </a:lnTo>
                  <a:lnTo>
                    <a:pt x="13385" y="915388"/>
                  </a:lnTo>
                  <a:lnTo>
                    <a:pt x="23556" y="961489"/>
                  </a:lnTo>
                  <a:lnTo>
                    <a:pt x="36430" y="1006512"/>
                  </a:lnTo>
                  <a:lnTo>
                    <a:pt x="51918" y="1050368"/>
                  </a:lnTo>
                  <a:lnTo>
                    <a:pt x="69930" y="1092966"/>
                  </a:lnTo>
                  <a:lnTo>
                    <a:pt x="90374" y="1134215"/>
                  </a:lnTo>
                  <a:lnTo>
                    <a:pt x="113161" y="1174025"/>
                  </a:lnTo>
                  <a:lnTo>
                    <a:pt x="138201" y="1212306"/>
                  </a:lnTo>
                  <a:lnTo>
                    <a:pt x="165403" y="1248967"/>
                  </a:lnTo>
                  <a:lnTo>
                    <a:pt x="194677" y="1283918"/>
                  </a:lnTo>
                  <a:lnTo>
                    <a:pt x="225933" y="1317069"/>
                  </a:lnTo>
                  <a:lnTo>
                    <a:pt x="259080" y="1348328"/>
                  </a:lnTo>
                  <a:lnTo>
                    <a:pt x="294028" y="1377607"/>
                  </a:lnTo>
                  <a:lnTo>
                    <a:pt x="330687" y="1404813"/>
                  </a:lnTo>
                  <a:lnTo>
                    <a:pt x="368967" y="1429858"/>
                  </a:lnTo>
                  <a:lnTo>
                    <a:pt x="408778" y="1452650"/>
                  </a:lnTo>
                  <a:lnTo>
                    <a:pt x="450028" y="1473099"/>
                  </a:lnTo>
                  <a:lnTo>
                    <a:pt x="492629" y="1491115"/>
                  </a:lnTo>
                  <a:lnTo>
                    <a:pt x="536489" y="1506607"/>
                  </a:lnTo>
                  <a:lnTo>
                    <a:pt x="581518" y="1519485"/>
                  </a:lnTo>
                  <a:lnTo>
                    <a:pt x="627627" y="1529659"/>
                  </a:lnTo>
                  <a:lnTo>
                    <a:pt x="674724" y="1537038"/>
                  </a:lnTo>
                  <a:lnTo>
                    <a:pt x="722720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ln w="152400">
              <a:solidFill>
                <a:srgbClr val="FFFDF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"/>
          <p:cNvSpPr txBox="1"/>
          <p:nvPr/>
        </p:nvSpPr>
        <p:spPr>
          <a:xfrm>
            <a:off x="1948942" y="4210939"/>
            <a:ext cx="415925" cy="436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305">
                <a:solidFill>
                  <a:srgbClr val="9E1731"/>
                </a:solidFill>
                <a:latin typeface="Arial Black"/>
                <a:cs typeface="Arial Black"/>
              </a:rPr>
              <a:t>01</a:t>
            </a:r>
            <a:endParaRPr sz="2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4323"/>
            <a:ext cx="18287999" cy="1608835"/>
          </a:xfrm>
          <a:prstGeom prst="rect">
            <a:avLst/>
          </a:prstGeom>
        </p:spPr>
      </p:pic>
      <p:pic>
        <p:nvPicPr>
          <p:cNvPr id="3" name="object 3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421862" y="9464484"/>
            <a:ext cx="1370076" cy="454025"/>
          </a:xfrm>
          <a:prstGeom prst="rect">
            <a:avLst/>
          </a:prstGeom>
        </p:spPr>
      </p:pic>
      <p:grpSp>
        <p:nvGrpSpPr>
          <p:cNvPr id="4" name="object 4" descr=""/>
          <p:cNvGrpSpPr/>
          <p:nvPr/>
        </p:nvGrpSpPr>
        <p:grpSpPr>
          <a:xfrm>
            <a:off x="-123826" y="6702075"/>
            <a:ext cx="4464685" cy="3709035"/>
            <a:chOff x="-123826" y="6702075"/>
            <a:chExt cx="4464685" cy="3709035"/>
          </a:xfrm>
        </p:grpSpPr>
        <p:sp>
          <p:nvSpPr>
            <p:cNvPr id="5" name="object 5" descr=""/>
            <p:cNvSpPr/>
            <p:nvPr/>
          </p:nvSpPr>
          <p:spPr>
            <a:xfrm>
              <a:off x="502872" y="8607886"/>
              <a:ext cx="3714115" cy="1679575"/>
            </a:xfrm>
            <a:custGeom>
              <a:avLst/>
              <a:gdLst/>
              <a:ahLst/>
              <a:cxnLst/>
              <a:rect l="l" t="t" r="r" b="b"/>
              <a:pathLst>
                <a:path w="3714115" h="1679575">
                  <a:moveTo>
                    <a:pt x="1877601" y="0"/>
                  </a:moveTo>
                  <a:lnTo>
                    <a:pt x="1831894" y="53"/>
                  </a:lnTo>
                  <a:lnTo>
                    <a:pt x="1786083" y="1239"/>
                  </a:lnTo>
                  <a:lnTo>
                    <a:pt x="1740185" y="3568"/>
                  </a:lnTo>
                  <a:lnTo>
                    <a:pt x="1694221" y="7047"/>
                  </a:lnTo>
                  <a:lnTo>
                    <a:pt x="1648208" y="11686"/>
                  </a:lnTo>
                  <a:lnTo>
                    <a:pt x="1602165" y="17494"/>
                  </a:lnTo>
                  <a:lnTo>
                    <a:pt x="1556111" y="24480"/>
                  </a:lnTo>
                  <a:lnTo>
                    <a:pt x="1510065" y="32653"/>
                  </a:lnTo>
                  <a:lnTo>
                    <a:pt x="1464045" y="42021"/>
                  </a:lnTo>
                  <a:lnTo>
                    <a:pt x="1418070" y="52593"/>
                  </a:lnTo>
                  <a:lnTo>
                    <a:pt x="1372159" y="64379"/>
                  </a:lnTo>
                  <a:lnTo>
                    <a:pt x="1326330" y="77388"/>
                  </a:lnTo>
                  <a:lnTo>
                    <a:pt x="1280603" y="91627"/>
                  </a:lnTo>
                  <a:lnTo>
                    <a:pt x="1234995" y="107107"/>
                  </a:lnTo>
                  <a:lnTo>
                    <a:pt x="1189789" y="123731"/>
                  </a:lnTo>
                  <a:lnTo>
                    <a:pt x="1145269" y="141394"/>
                  </a:lnTo>
                  <a:lnTo>
                    <a:pt x="1101445" y="160079"/>
                  </a:lnTo>
                  <a:lnTo>
                    <a:pt x="1058325" y="179766"/>
                  </a:lnTo>
                  <a:lnTo>
                    <a:pt x="1015918" y="200437"/>
                  </a:lnTo>
                  <a:lnTo>
                    <a:pt x="974233" y="222073"/>
                  </a:lnTo>
                  <a:lnTo>
                    <a:pt x="933278" y="244655"/>
                  </a:lnTo>
                  <a:lnTo>
                    <a:pt x="893064" y="268165"/>
                  </a:lnTo>
                  <a:lnTo>
                    <a:pt x="853599" y="292584"/>
                  </a:lnTo>
                  <a:lnTo>
                    <a:pt x="814891" y="317894"/>
                  </a:lnTo>
                  <a:lnTo>
                    <a:pt x="776951" y="344075"/>
                  </a:lnTo>
                  <a:lnTo>
                    <a:pt x="739786" y="371108"/>
                  </a:lnTo>
                  <a:lnTo>
                    <a:pt x="703405" y="398976"/>
                  </a:lnTo>
                  <a:lnTo>
                    <a:pt x="667818" y="427660"/>
                  </a:lnTo>
                  <a:lnTo>
                    <a:pt x="633033" y="457140"/>
                  </a:lnTo>
                  <a:lnTo>
                    <a:pt x="599060" y="487398"/>
                  </a:lnTo>
                  <a:lnTo>
                    <a:pt x="565907" y="518416"/>
                  </a:lnTo>
                  <a:lnTo>
                    <a:pt x="533583" y="550175"/>
                  </a:lnTo>
                  <a:lnTo>
                    <a:pt x="502098" y="582655"/>
                  </a:lnTo>
                  <a:lnTo>
                    <a:pt x="471459" y="615839"/>
                  </a:lnTo>
                  <a:lnTo>
                    <a:pt x="441677" y="649707"/>
                  </a:lnTo>
                  <a:lnTo>
                    <a:pt x="412759" y="684241"/>
                  </a:lnTo>
                  <a:lnTo>
                    <a:pt x="384716" y="719422"/>
                  </a:lnTo>
                  <a:lnTo>
                    <a:pt x="357555" y="755232"/>
                  </a:lnTo>
                  <a:lnTo>
                    <a:pt x="331286" y="791651"/>
                  </a:lnTo>
                  <a:lnTo>
                    <a:pt x="305918" y="828661"/>
                  </a:lnTo>
                  <a:lnTo>
                    <a:pt x="281459" y="866244"/>
                  </a:lnTo>
                  <a:lnTo>
                    <a:pt x="257919" y="904381"/>
                  </a:lnTo>
                  <a:lnTo>
                    <a:pt x="235306" y="943052"/>
                  </a:lnTo>
                  <a:lnTo>
                    <a:pt x="213630" y="982240"/>
                  </a:lnTo>
                  <a:lnTo>
                    <a:pt x="192899" y="1021925"/>
                  </a:lnTo>
                  <a:lnTo>
                    <a:pt x="173123" y="1062089"/>
                  </a:lnTo>
                  <a:lnTo>
                    <a:pt x="154309" y="1102713"/>
                  </a:lnTo>
                  <a:lnTo>
                    <a:pt x="136468" y="1143778"/>
                  </a:lnTo>
                  <a:lnTo>
                    <a:pt x="119608" y="1185267"/>
                  </a:lnTo>
                  <a:lnTo>
                    <a:pt x="103738" y="1227159"/>
                  </a:lnTo>
                  <a:lnTo>
                    <a:pt x="88867" y="1269437"/>
                  </a:lnTo>
                  <a:lnTo>
                    <a:pt x="75003" y="1312081"/>
                  </a:lnTo>
                  <a:lnTo>
                    <a:pt x="62157" y="1355073"/>
                  </a:lnTo>
                  <a:lnTo>
                    <a:pt x="50336" y="1398394"/>
                  </a:lnTo>
                  <a:lnTo>
                    <a:pt x="39550" y="1442026"/>
                  </a:lnTo>
                  <a:lnTo>
                    <a:pt x="29807" y="1485950"/>
                  </a:lnTo>
                  <a:lnTo>
                    <a:pt x="21117" y="1530147"/>
                  </a:lnTo>
                  <a:lnTo>
                    <a:pt x="13489" y="1574598"/>
                  </a:lnTo>
                  <a:lnTo>
                    <a:pt x="6931" y="1619285"/>
                  </a:lnTo>
                  <a:lnTo>
                    <a:pt x="1452" y="1664188"/>
                  </a:lnTo>
                  <a:lnTo>
                    <a:pt x="0" y="1679111"/>
                  </a:lnTo>
                  <a:lnTo>
                    <a:pt x="3713700" y="1679111"/>
                  </a:lnTo>
                  <a:lnTo>
                    <a:pt x="3705731" y="1611633"/>
                  </a:lnTo>
                  <a:lnTo>
                    <a:pt x="3698745" y="1565578"/>
                  </a:lnTo>
                  <a:lnTo>
                    <a:pt x="3690573" y="1519529"/>
                  </a:lnTo>
                  <a:lnTo>
                    <a:pt x="3681205" y="1473507"/>
                  </a:lnTo>
                  <a:lnTo>
                    <a:pt x="3670632" y="1427530"/>
                  </a:lnTo>
                  <a:lnTo>
                    <a:pt x="3658846" y="1381616"/>
                  </a:lnTo>
                  <a:lnTo>
                    <a:pt x="3645838" y="1335785"/>
                  </a:lnTo>
                  <a:lnTo>
                    <a:pt x="3631598" y="1290054"/>
                  </a:lnTo>
                  <a:lnTo>
                    <a:pt x="3616118" y="1244443"/>
                  </a:lnTo>
                  <a:lnTo>
                    <a:pt x="3599494" y="1199240"/>
                  </a:lnTo>
                  <a:lnTo>
                    <a:pt x="3581831" y="1154722"/>
                  </a:lnTo>
                  <a:lnTo>
                    <a:pt x="3563146" y="1110900"/>
                  </a:lnTo>
                  <a:lnTo>
                    <a:pt x="3543459" y="1067781"/>
                  </a:lnTo>
                  <a:lnTo>
                    <a:pt x="3522787" y="1025376"/>
                  </a:lnTo>
                  <a:lnTo>
                    <a:pt x="3501151" y="983693"/>
                  </a:lnTo>
                  <a:lnTo>
                    <a:pt x="3478568" y="942740"/>
                  </a:lnTo>
                  <a:lnTo>
                    <a:pt x="3455057" y="902527"/>
                  </a:lnTo>
                  <a:lnTo>
                    <a:pt x="3430637" y="863063"/>
                  </a:lnTo>
                  <a:lnTo>
                    <a:pt x="3405327" y="824357"/>
                  </a:lnTo>
                  <a:lnTo>
                    <a:pt x="3379145" y="786417"/>
                  </a:lnTo>
                  <a:lnTo>
                    <a:pt x="3352111" y="749253"/>
                  </a:lnTo>
                  <a:lnTo>
                    <a:pt x="3324242" y="712874"/>
                  </a:lnTo>
                  <a:lnTo>
                    <a:pt x="3295557" y="677287"/>
                  </a:lnTo>
                  <a:lnTo>
                    <a:pt x="3266076" y="642503"/>
                  </a:lnTo>
                  <a:lnTo>
                    <a:pt x="3235816" y="608531"/>
                  </a:lnTo>
                  <a:lnTo>
                    <a:pt x="3204798" y="575379"/>
                  </a:lnTo>
                  <a:lnTo>
                    <a:pt x="3173038" y="543055"/>
                  </a:lnTo>
                  <a:lnTo>
                    <a:pt x="3140557" y="511570"/>
                  </a:lnTo>
                  <a:lnTo>
                    <a:pt x="3107372" y="480932"/>
                  </a:lnTo>
                  <a:lnTo>
                    <a:pt x="3073503" y="451150"/>
                  </a:lnTo>
                  <a:lnTo>
                    <a:pt x="3038967" y="422233"/>
                  </a:lnTo>
                  <a:lnTo>
                    <a:pt x="3003785" y="394190"/>
                  </a:lnTo>
                  <a:lnTo>
                    <a:pt x="2967974" y="367030"/>
                  </a:lnTo>
                  <a:lnTo>
                    <a:pt x="2931554" y="340761"/>
                  </a:lnTo>
                  <a:lnTo>
                    <a:pt x="2894542" y="315393"/>
                  </a:lnTo>
                  <a:lnTo>
                    <a:pt x="2856959" y="290935"/>
                  </a:lnTo>
                  <a:lnTo>
                    <a:pt x="2818821" y="267395"/>
                  </a:lnTo>
                  <a:lnTo>
                    <a:pt x="2780149" y="244782"/>
                  </a:lnTo>
                  <a:lnTo>
                    <a:pt x="2740960" y="223106"/>
                  </a:lnTo>
                  <a:lnTo>
                    <a:pt x="2701274" y="202376"/>
                  </a:lnTo>
                  <a:lnTo>
                    <a:pt x="2661110" y="182599"/>
                  </a:lnTo>
                  <a:lnTo>
                    <a:pt x="2620485" y="163786"/>
                  </a:lnTo>
                  <a:lnTo>
                    <a:pt x="2579419" y="145946"/>
                  </a:lnTo>
                  <a:lnTo>
                    <a:pt x="2537930" y="129086"/>
                  </a:lnTo>
                  <a:lnTo>
                    <a:pt x="2496037" y="113216"/>
                  </a:lnTo>
                  <a:lnTo>
                    <a:pt x="2453759" y="98345"/>
                  </a:lnTo>
                  <a:lnTo>
                    <a:pt x="2411115" y="84482"/>
                  </a:lnTo>
                  <a:lnTo>
                    <a:pt x="2368122" y="71636"/>
                  </a:lnTo>
                  <a:lnTo>
                    <a:pt x="2324801" y="59816"/>
                  </a:lnTo>
                  <a:lnTo>
                    <a:pt x="2281169" y="49031"/>
                  </a:lnTo>
                  <a:lnTo>
                    <a:pt x="2237245" y="39289"/>
                  </a:lnTo>
                  <a:lnTo>
                    <a:pt x="2193049" y="30600"/>
                  </a:lnTo>
                  <a:lnTo>
                    <a:pt x="2148598" y="22972"/>
                  </a:lnTo>
                  <a:lnTo>
                    <a:pt x="2103912" y="16415"/>
                  </a:lnTo>
                  <a:lnTo>
                    <a:pt x="2059009" y="10937"/>
                  </a:lnTo>
                  <a:lnTo>
                    <a:pt x="2013907" y="6548"/>
                  </a:lnTo>
                  <a:lnTo>
                    <a:pt x="1968626" y="3256"/>
                  </a:lnTo>
                  <a:lnTo>
                    <a:pt x="1923185" y="1070"/>
                  </a:lnTo>
                  <a:lnTo>
                    <a:pt x="1877601" y="0"/>
                  </a:lnTo>
                  <a:close/>
                </a:path>
              </a:pathLst>
            </a:custGeom>
            <a:solidFill>
              <a:srgbClr val="9E1731">
                <a:alpha val="5097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502872" y="8607886"/>
              <a:ext cx="3714115" cy="1679575"/>
            </a:xfrm>
            <a:custGeom>
              <a:avLst/>
              <a:gdLst/>
              <a:ahLst/>
              <a:cxnLst/>
              <a:rect l="l" t="t" r="r" b="b"/>
              <a:pathLst>
                <a:path w="3714115" h="1679575">
                  <a:moveTo>
                    <a:pt x="3713700" y="1679111"/>
                  </a:moveTo>
                  <a:lnTo>
                    <a:pt x="3705731" y="1611633"/>
                  </a:lnTo>
                  <a:lnTo>
                    <a:pt x="3698745" y="1565578"/>
                  </a:lnTo>
                  <a:lnTo>
                    <a:pt x="3690573" y="1519529"/>
                  </a:lnTo>
                  <a:lnTo>
                    <a:pt x="3681205" y="1473507"/>
                  </a:lnTo>
                  <a:lnTo>
                    <a:pt x="3670632" y="1427530"/>
                  </a:lnTo>
                  <a:lnTo>
                    <a:pt x="3658846" y="1381616"/>
                  </a:lnTo>
                  <a:lnTo>
                    <a:pt x="3645838" y="1335785"/>
                  </a:lnTo>
                  <a:lnTo>
                    <a:pt x="3631598" y="1290054"/>
                  </a:lnTo>
                  <a:lnTo>
                    <a:pt x="3616118" y="1244443"/>
                  </a:lnTo>
                  <a:lnTo>
                    <a:pt x="3599494" y="1199240"/>
                  </a:lnTo>
                  <a:lnTo>
                    <a:pt x="3581831" y="1154722"/>
                  </a:lnTo>
                  <a:lnTo>
                    <a:pt x="3563146" y="1110900"/>
                  </a:lnTo>
                  <a:lnTo>
                    <a:pt x="3543459" y="1067781"/>
                  </a:lnTo>
                  <a:lnTo>
                    <a:pt x="3522787" y="1025376"/>
                  </a:lnTo>
                  <a:lnTo>
                    <a:pt x="3501151" y="983693"/>
                  </a:lnTo>
                  <a:lnTo>
                    <a:pt x="3478568" y="942740"/>
                  </a:lnTo>
                  <a:lnTo>
                    <a:pt x="3455057" y="902527"/>
                  </a:lnTo>
                  <a:lnTo>
                    <a:pt x="3430637" y="863063"/>
                  </a:lnTo>
                  <a:lnTo>
                    <a:pt x="3405327" y="824357"/>
                  </a:lnTo>
                  <a:lnTo>
                    <a:pt x="3379145" y="786417"/>
                  </a:lnTo>
                  <a:lnTo>
                    <a:pt x="3352111" y="749253"/>
                  </a:lnTo>
                  <a:lnTo>
                    <a:pt x="3324242" y="712874"/>
                  </a:lnTo>
                  <a:lnTo>
                    <a:pt x="3295557" y="677287"/>
                  </a:lnTo>
                  <a:lnTo>
                    <a:pt x="3266076" y="642503"/>
                  </a:lnTo>
                  <a:lnTo>
                    <a:pt x="3235816" y="608531"/>
                  </a:lnTo>
                  <a:lnTo>
                    <a:pt x="3204798" y="575379"/>
                  </a:lnTo>
                  <a:lnTo>
                    <a:pt x="3173038" y="543055"/>
                  </a:lnTo>
                  <a:lnTo>
                    <a:pt x="3140557" y="511570"/>
                  </a:lnTo>
                  <a:lnTo>
                    <a:pt x="3107372" y="480932"/>
                  </a:lnTo>
                  <a:lnTo>
                    <a:pt x="3073503" y="451150"/>
                  </a:lnTo>
                  <a:lnTo>
                    <a:pt x="3038967" y="422233"/>
                  </a:lnTo>
                  <a:lnTo>
                    <a:pt x="3003785" y="394190"/>
                  </a:lnTo>
                  <a:lnTo>
                    <a:pt x="2967974" y="367030"/>
                  </a:lnTo>
                  <a:lnTo>
                    <a:pt x="2931554" y="340761"/>
                  </a:lnTo>
                  <a:lnTo>
                    <a:pt x="2894542" y="315393"/>
                  </a:lnTo>
                  <a:lnTo>
                    <a:pt x="2856959" y="290935"/>
                  </a:lnTo>
                  <a:lnTo>
                    <a:pt x="2818821" y="267395"/>
                  </a:lnTo>
                  <a:lnTo>
                    <a:pt x="2780149" y="244782"/>
                  </a:lnTo>
                  <a:lnTo>
                    <a:pt x="2740960" y="223106"/>
                  </a:lnTo>
                  <a:lnTo>
                    <a:pt x="2701274" y="202376"/>
                  </a:lnTo>
                  <a:lnTo>
                    <a:pt x="2661110" y="182599"/>
                  </a:lnTo>
                  <a:lnTo>
                    <a:pt x="2620485" y="163786"/>
                  </a:lnTo>
                  <a:lnTo>
                    <a:pt x="2579419" y="145946"/>
                  </a:lnTo>
                  <a:lnTo>
                    <a:pt x="2537930" y="129086"/>
                  </a:lnTo>
                  <a:lnTo>
                    <a:pt x="2496037" y="113216"/>
                  </a:lnTo>
                  <a:lnTo>
                    <a:pt x="2453759" y="98345"/>
                  </a:lnTo>
                  <a:lnTo>
                    <a:pt x="2411115" y="84482"/>
                  </a:lnTo>
                  <a:lnTo>
                    <a:pt x="2368122" y="71636"/>
                  </a:lnTo>
                  <a:lnTo>
                    <a:pt x="2324801" y="59816"/>
                  </a:lnTo>
                  <a:lnTo>
                    <a:pt x="2281169" y="49031"/>
                  </a:lnTo>
                  <a:lnTo>
                    <a:pt x="2237245" y="39289"/>
                  </a:lnTo>
                  <a:lnTo>
                    <a:pt x="2193049" y="30600"/>
                  </a:lnTo>
                  <a:lnTo>
                    <a:pt x="2148598" y="22972"/>
                  </a:lnTo>
                  <a:lnTo>
                    <a:pt x="2103912" y="16415"/>
                  </a:lnTo>
                  <a:lnTo>
                    <a:pt x="2059009" y="10937"/>
                  </a:lnTo>
                  <a:lnTo>
                    <a:pt x="2013907" y="6548"/>
                  </a:lnTo>
                  <a:lnTo>
                    <a:pt x="1968626" y="3256"/>
                  </a:lnTo>
                  <a:lnTo>
                    <a:pt x="1923185" y="1070"/>
                  </a:lnTo>
                  <a:lnTo>
                    <a:pt x="1877601" y="0"/>
                  </a:lnTo>
                  <a:lnTo>
                    <a:pt x="1831894" y="53"/>
                  </a:lnTo>
                  <a:lnTo>
                    <a:pt x="1786083" y="1239"/>
                  </a:lnTo>
                  <a:lnTo>
                    <a:pt x="1740185" y="3568"/>
                  </a:lnTo>
                  <a:lnTo>
                    <a:pt x="1694221" y="7047"/>
                  </a:lnTo>
                  <a:lnTo>
                    <a:pt x="1648208" y="11686"/>
                  </a:lnTo>
                  <a:lnTo>
                    <a:pt x="1602165" y="17494"/>
                  </a:lnTo>
                  <a:lnTo>
                    <a:pt x="1556111" y="24480"/>
                  </a:lnTo>
                  <a:lnTo>
                    <a:pt x="1510065" y="32653"/>
                  </a:lnTo>
                  <a:lnTo>
                    <a:pt x="1464045" y="42021"/>
                  </a:lnTo>
                  <a:lnTo>
                    <a:pt x="1418070" y="52593"/>
                  </a:lnTo>
                  <a:lnTo>
                    <a:pt x="1372159" y="64379"/>
                  </a:lnTo>
                  <a:lnTo>
                    <a:pt x="1326330" y="77388"/>
                  </a:lnTo>
                  <a:lnTo>
                    <a:pt x="1280603" y="91627"/>
                  </a:lnTo>
                  <a:lnTo>
                    <a:pt x="1234995" y="107107"/>
                  </a:lnTo>
                  <a:lnTo>
                    <a:pt x="1189789" y="123731"/>
                  </a:lnTo>
                  <a:lnTo>
                    <a:pt x="1145269" y="141394"/>
                  </a:lnTo>
                  <a:lnTo>
                    <a:pt x="1101445" y="160079"/>
                  </a:lnTo>
                  <a:lnTo>
                    <a:pt x="1058325" y="179766"/>
                  </a:lnTo>
                  <a:lnTo>
                    <a:pt x="1015918" y="200437"/>
                  </a:lnTo>
                  <a:lnTo>
                    <a:pt x="974233" y="222073"/>
                  </a:lnTo>
                  <a:lnTo>
                    <a:pt x="933278" y="244655"/>
                  </a:lnTo>
                  <a:lnTo>
                    <a:pt x="893064" y="268165"/>
                  </a:lnTo>
                  <a:lnTo>
                    <a:pt x="853599" y="292584"/>
                  </a:lnTo>
                  <a:lnTo>
                    <a:pt x="814891" y="317894"/>
                  </a:lnTo>
                  <a:lnTo>
                    <a:pt x="776951" y="344075"/>
                  </a:lnTo>
                  <a:lnTo>
                    <a:pt x="739786" y="371108"/>
                  </a:lnTo>
                  <a:lnTo>
                    <a:pt x="703405" y="398976"/>
                  </a:lnTo>
                  <a:lnTo>
                    <a:pt x="667818" y="427660"/>
                  </a:lnTo>
                  <a:lnTo>
                    <a:pt x="633033" y="457140"/>
                  </a:lnTo>
                  <a:lnTo>
                    <a:pt x="599060" y="487398"/>
                  </a:lnTo>
                  <a:lnTo>
                    <a:pt x="565907" y="518416"/>
                  </a:lnTo>
                  <a:lnTo>
                    <a:pt x="533583" y="550175"/>
                  </a:lnTo>
                  <a:lnTo>
                    <a:pt x="502098" y="582655"/>
                  </a:lnTo>
                  <a:lnTo>
                    <a:pt x="471459" y="615839"/>
                  </a:lnTo>
                  <a:lnTo>
                    <a:pt x="441677" y="649707"/>
                  </a:lnTo>
                  <a:lnTo>
                    <a:pt x="412759" y="684241"/>
                  </a:lnTo>
                  <a:lnTo>
                    <a:pt x="384716" y="719422"/>
                  </a:lnTo>
                  <a:lnTo>
                    <a:pt x="357555" y="755232"/>
                  </a:lnTo>
                  <a:lnTo>
                    <a:pt x="331286" y="791651"/>
                  </a:lnTo>
                  <a:lnTo>
                    <a:pt x="305918" y="828661"/>
                  </a:lnTo>
                  <a:lnTo>
                    <a:pt x="281459" y="866244"/>
                  </a:lnTo>
                  <a:lnTo>
                    <a:pt x="257919" y="904381"/>
                  </a:lnTo>
                  <a:lnTo>
                    <a:pt x="235306" y="943052"/>
                  </a:lnTo>
                  <a:lnTo>
                    <a:pt x="213630" y="982240"/>
                  </a:lnTo>
                  <a:lnTo>
                    <a:pt x="192899" y="1021925"/>
                  </a:lnTo>
                  <a:lnTo>
                    <a:pt x="173123" y="1062089"/>
                  </a:lnTo>
                  <a:lnTo>
                    <a:pt x="154309" y="1102713"/>
                  </a:lnTo>
                  <a:lnTo>
                    <a:pt x="136468" y="1143778"/>
                  </a:lnTo>
                  <a:lnTo>
                    <a:pt x="119608" y="1185267"/>
                  </a:lnTo>
                  <a:lnTo>
                    <a:pt x="103738" y="1227159"/>
                  </a:lnTo>
                  <a:lnTo>
                    <a:pt x="88867" y="1269437"/>
                  </a:lnTo>
                  <a:lnTo>
                    <a:pt x="75003" y="1312081"/>
                  </a:lnTo>
                  <a:lnTo>
                    <a:pt x="62157" y="1355073"/>
                  </a:lnTo>
                  <a:lnTo>
                    <a:pt x="50336" y="1398394"/>
                  </a:lnTo>
                  <a:lnTo>
                    <a:pt x="39550" y="1442026"/>
                  </a:lnTo>
                  <a:lnTo>
                    <a:pt x="29807" y="1485950"/>
                  </a:lnTo>
                  <a:lnTo>
                    <a:pt x="21117" y="1530147"/>
                  </a:lnTo>
                  <a:lnTo>
                    <a:pt x="13489" y="1574598"/>
                  </a:lnTo>
                  <a:lnTo>
                    <a:pt x="6931" y="1619285"/>
                  </a:lnTo>
                  <a:lnTo>
                    <a:pt x="1452" y="1664188"/>
                  </a:lnTo>
                  <a:lnTo>
                    <a:pt x="0" y="1679111"/>
                  </a:lnTo>
                </a:path>
              </a:pathLst>
            </a:custGeom>
            <a:ln w="2476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 descr=""/>
            <p:cNvSpPr/>
            <p:nvPr/>
          </p:nvSpPr>
          <p:spPr>
            <a:xfrm>
              <a:off x="0" y="7492294"/>
              <a:ext cx="2303780" cy="2795270"/>
            </a:xfrm>
            <a:custGeom>
              <a:avLst/>
              <a:gdLst/>
              <a:ahLst/>
              <a:cxnLst/>
              <a:rect l="l" t="t" r="r" b="b"/>
              <a:pathLst>
                <a:path w="2303780" h="2795270">
                  <a:moveTo>
                    <a:pt x="459824" y="0"/>
                  </a:moveTo>
                  <a:lnTo>
                    <a:pt x="411925" y="0"/>
                  </a:lnTo>
                  <a:lnTo>
                    <a:pt x="366113" y="1184"/>
                  </a:lnTo>
                  <a:lnTo>
                    <a:pt x="320215" y="3510"/>
                  </a:lnTo>
                  <a:lnTo>
                    <a:pt x="274249" y="6987"/>
                  </a:lnTo>
                  <a:lnTo>
                    <a:pt x="228234" y="11623"/>
                  </a:lnTo>
                  <a:lnTo>
                    <a:pt x="182190" y="17428"/>
                  </a:lnTo>
                  <a:lnTo>
                    <a:pt x="136134" y="24410"/>
                  </a:lnTo>
                  <a:lnTo>
                    <a:pt x="90086" y="32579"/>
                  </a:lnTo>
                  <a:lnTo>
                    <a:pt x="44064" y="41943"/>
                  </a:lnTo>
                  <a:lnTo>
                    <a:pt x="0" y="52071"/>
                  </a:lnTo>
                  <a:lnTo>
                    <a:pt x="0" y="2794704"/>
                  </a:lnTo>
                  <a:lnTo>
                    <a:pt x="2055508" y="2794704"/>
                  </a:lnTo>
                  <a:lnTo>
                    <a:pt x="2080157" y="2750429"/>
                  </a:lnTo>
                  <a:lnTo>
                    <a:pt x="2100887" y="2710743"/>
                  </a:lnTo>
                  <a:lnTo>
                    <a:pt x="2120662" y="2670579"/>
                  </a:lnTo>
                  <a:lnTo>
                    <a:pt x="2139475" y="2629954"/>
                  </a:lnTo>
                  <a:lnTo>
                    <a:pt x="2157315" y="2588888"/>
                  </a:lnTo>
                  <a:lnTo>
                    <a:pt x="2174174" y="2547399"/>
                  </a:lnTo>
                  <a:lnTo>
                    <a:pt x="2190044" y="2505506"/>
                  </a:lnTo>
                  <a:lnTo>
                    <a:pt x="2204914" y="2463228"/>
                  </a:lnTo>
                  <a:lnTo>
                    <a:pt x="2218777" y="2420583"/>
                  </a:lnTo>
                  <a:lnTo>
                    <a:pt x="2231623" y="2377590"/>
                  </a:lnTo>
                  <a:lnTo>
                    <a:pt x="2243443" y="2334269"/>
                  </a:lnTo>
                  <a:lnTo>
                    <a:pt x="2254228" y="2290636"/>
                  </a:lnTo>
                  <a:lnTo>
                    <a:pt x="2263970" y="2246712"/>
                  </a:lnTo>
                  <a:lnTo>
                    <a:pt x="2272660" y="2202515"/>
                  </a:lnTo>
                  <a:lnTo>
                    <a:pt x="2280288" y="2158064"/>
                  </a:lnTo>
                  <a:lnTo>
                    <a:pt x="2286846" y="2113377"/>
                  </a:lnTo>
                  <a:lnTo>
                    <a:pt x="2292324" y="2068472"/>
                  </a:lnTo>
                  <a:lnTo>
                    <a:pt x="2296715" y="2023370"/>
                  </a:lnTo>
                  <a:lnTo>
                    <a:pt x="2300008" y="1978088"/>
                  </a:lnTo>
                  <a:lnTo>
                    <a:pt x="2302195" y="1932645"/>
                  </a:lnTo>
                  <a:lnTo>
                    <a:pt x="2303268" y="1887060"/>
                  </a:lnTo>
                  <a:lnTo>
                    <a:pt x="2303216" y="1841352"/>
                  </a:lnTo>
                  <a:lnTo>
                    <a:pt x="2302032" y="1795539"/>
                  </a:lnTo>
                  <a:lnTo>
                    <a:pt x="2299706" y="1749639"/>
                  </a:lnTo>
                  <a:lnTo>
                    <a:pt x="2296229" y="1703673"/>
                  </a:lnTo>
                  <a:lnTo>
                    <a:pt x="2291593" y="1657658"/>
                  </a:lnTo>
                  <a:lnTo>
                    <a:pt x="2285788" y="1611612"/>
                  </a:lnTo>
                  <a:lnTo>
                    <a:pt x="2278806" y="1565556"/>
                  </a:lnTo>
                  <a:lnTo>
                    <a:pt x="2270637" y="1519507"/>
                  </a:lnTo>
                  <a:lnTo>
                    <a:pt x="2261273" y="1473484"/>
                  </a:lnTo>
                  <a:lnTo>
                    <a:pt x="2250705" y="1427506"/>
                  </a:lnTo>
                  <a:lnTo>
                    <a:pt x="2238924" y="1381591"/>
                  </a:lnTo>
                  <a:lnTo>
                    <a:pt x="2225920" y="1335759"/>
                  </a:lnTo>
                  <a:lnTo>
                    <a:pt x="2211686" y="1290028"/>
                  </a:lnTo>
                  <a:lnTo>
                    <a:pt x="2196211" y="1244416"/>
                  </a:lnTo>
                  <a:lnTo>
                    <a:pt x="2179582" y="1199209"/>
                  </a:lnTo>
                  <a:lnTo>
                    <a:pt x="2161913" y="1154689"/>
                  </a:lnTo>
                  <a:lnTo>
                    <a:pt x="2143223" y="1110863"/>
                  </a:lnTo>
                  <a:lnTo>
                    <a:pt x="2123531" y="1067742"/>
                  </a:lnTo>
                  <a:lnTo>
                    <a:pt x="2102855" y="1025335"/>
                  </a:lnTo>
                  <a:lnTo>
                    <a:pt x="2081215" y="983649"/>
                  </a:lnTo>
                  <a:lnTo>
                    <a:pt x="2058628" y="942695"/>
                  </a:lnTo>
                  <a:lnTo>
                    <a:pt x="2035113" y="902480"/>
                  </a:lnTo>
                  <a:lnTo>
                    <a:pt x="2010690" y="863015"/>
                  </a:lnTo>
                  <a:lnTo>
                    <a:pt x="1985377" y="824307"/>
                  </a:lnTo>
                  <a:lnTo>
                    <a:pt x="1959193" y="786367"/>
                  </a:lnTo>
                  <a:lnTo>
                    <a:pt x="1932155" y="749202"/>
                  </a:lnTo>
                  <a:lnTo>
                    <a:pt x="1904284" y="712821"/>
                  </a:lnTo>
                  <a:lnTo>
                    <a:pt x="1875597" y="677235"/>
                  </a:lnTo>
                  <a:lnTo>
                    <a:pt x="1846114" y="642450"/>
                  </a:lnTo>
                  <a:lnTo>
                    <a:pt x="1815853" y="608478"/>
                  </a:lnTo>
                  <a:lnTo>
                    <a:pt x="1784833" y="575325"/>
                  </a:lnTo>
                  <a:lnTo>
                    <a:pt x="1753072" y="543002"/>
                  </a:lnTo>
                  <a:lnTo>
                    <a:pt x="1720590" y="511517"/>
                  </a:lnTo>
                  <a:lnTo>
                    <a:pt x="1687404" y="480879"/>
                  </a:lnTo>
                  <a:lnTo>
                    <a:pt x="1653534" y="451098"/>
                  </a:lnTo>
                  <a:lnTo>
                    <a:pt x="1618998" y="422181"/>
                  </a:lnTo>
                  <a:lnTo>
                    <a:pt x="1583815" y="394138"/>
                  </a:lnTo>
                  <a:lnTo>
                    <a:pt x="1548004" y="366978"/>
                  </a:lnTo>
                  <a:lnTo>
                    <a:pt x="1511583" y="340710"/>
                  </a:lnTo>
                  <a:lnTo>
                    <a:pt x="1474572" y="315343"/>
                  </a:lnTo>
                  <a:lnTo>
                    <a:pt x="1436988" y="290885"/>
                  </a:lnTo>
                  <a:lnTo>
                    <a:pt x="1398850" y="267346"/>
                  </a:lnTo>
                  <a:lnTo>
                    <a:pt x="1360178" y="244734"/>
                  </a:lnTo>
                  <a:lnTo>
                    <a:pt x="1320990" y="223059"/>
                  </a:lnTo>
                  <a:lnTo>
                    <a:pt x="1281304" y="202329"/>
                  </a:lnTo>
                  <a:lnTo>
                    <a:pt x="1241140" y="182553"/>
                  </a:lnTo>
                  <a:lnTo>
                    <a:pt x="1200515" y="163741"/>
                  </a:lnTo>
                  <a:lnTo>
                    <a:pt x="1159449" y="145901"/>
                  </a:lnTo>
                  <a:lnTo>
                    <a:pt x="1117961" y="129041"/>
                  </a:lnTo>
                  <a:lnTo>
                    <a:pt x="1076069" y="113172"/>
                  </a:lnTo>
                  <a:lnTo>
                    <a:pt x="1033791" y="98302"/>
                  </a:lnTo>
                  <a:lnTo>
                    <a:pt x="991147" y="84439"/>
                  </a:lnTo>
                  <a:lnTo>
                    <a:pt x="948155" y="71593"/>
                  </a:lnTo>
                  <a:lnTo>
                    <a:pt x="904834" y="59773"/>
                  </a:lnTo>
                  <a:lnTo>
                    <a:pt x="861202" y="48987"/>
                  </a:lnTo>
                  <a:lnTo>
                    <a:pt x="817279" y="39245"/>
                  </a:lnTo>
                  <a:lnTo>
                    <a:pt x="773082" y="30556"/>
                  </a:lnTo>
                  <a:lnTo>
                    <a:pt x="728632" y="22928"/>
                  </a:lnTo>
                  <a:lnTo>
                    <a:pt x="683945" y="16370"/>
                  </a:lnTo>
                  <a:lnTo>
                    <a:pt x="639042" y="10891"/>
                  </a:lnTo>
                  <a:lnTo>
                    <a:pt x="593940" y="6501"/>
                  </a:lnTo>
                  <a:lnTo>
                    <a:pt x="548659" y="3208"/>
                  </a:lnTo>
                  <a:lnTo>
                    <a:pt x="503217" y="1020"/>
                  </a:lnTo>
                  <a:lnTo>
                    <a:pt x="459824" y="0"/>
                  </a:lnTo>
                  <a:close/>
                </a:path>
              </a:pathLst>
            </a:custGeom>
            <a:solidFill>
              <a:srgbClr val="442F00">
                <a:alpha val="4627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0" y="7492242"/>
              <a:ext cx="2303780" cy="2795270"/>
            </a:xfrm>
            <a:custGeom>
              <a:avLst/>
              <a:gdLst/>
              <a:ahLst/>
              <a:cxnLst/>
              <a:rect l="l" t="t" r="r" b="b"/>
              <a:pathLst>
                <a:path w="2303780" h="2795270">
                  <a:moveTo>
                    <a:pt x="2055508" y="2794755"/>
                  </a:moveTo>
                  <a:lnTo>
                    <a:pt x="2080157" y="2750481"/>
                  </a:lnTo>
                  <a:lnTo>
                    <a:pt x="2100887" y="2710795"/>
                  </a:lnTo>
                  <a:lnTo>
                    <a:pt x="2120662" y="2670630"/>
                  </a:lnTo>
                  <a:lnTo>
                    <a:pt x="2139475" y="2630005"/>
                  </a:lnTo>
                  <a:lnTo>
                    <a:pt x="2157315" y="2588939"/>
                  </a:lnTo>
                  <a:lnTo>
                    <a:pt x="2174174" y="2547450"/>
                  </a:lnTo>
                  <a:lnTo>
                    <a:pt x="2190044" y="2505557"/>
                  </a:lnTo>
                  <a:lnTo>
                    <a:pt x="2204914" y="2463279"/>
                  </a:lnTo>
                  <a:lnTo>
                    <a:pt x="2218777" y="2420634"/>
                  </a:lnTo>
                  <a:lnTo>
                    <a:pt x="2231623" y="2377642"/>
                  </a:lnTo>
                  <a:lnTo>
                    <a:pt x="2243443" y="2334320"/>
                  </a:lnTo>
                  <a:lnTo>
                    <a:pt x="2254228" y="2290688"/>
                  </a:lnTo>
                  <a:lnTo>
                    <a:pt x="2263970" y="2246764"/>
                  </a:lnTo>
                  <a:lnTo>
                    <a:pt x="2272660" y="2202567"/>
                  </a:lnTo>
                  <a:lnTo>
                    <a:pt x="2280288" y="2158115"/>
                  </a:lnTo>
                  <a:lnTo>
                    <a:pt x="2286846" y="2113428"/>
                  </a:lnTo>
                  <a:lnTo>
                    <a:pt x="2292324" y="2068524"/>
                  </a:lnTo>
                  <a:lnTo>
                    <a:pt x="2296715" y="2023422"/>
                  </a:lnTo>
                  <a:lnTo>
                    <a:pt x="2300008" y="1978140"/>
                  </a:lnTo>
                  <a:lnTo>
                    <a:pt x="2302195" y="1932697"/>
                  </a:lnTo>
                  <a:lnTo>
                    <a:pt x="2303268" y="1887112"/>
                  </a:lnTo>
                  <a:lnTo>
                    <a:pt x="2303216" y="1841403"/>
                  </a:lnTo>
                  <a:lnTo>
                    <a:pt x="2302032" y="1795590"/>
                  </a:lnTo>
                  <a:lnTo>
                    <a:pt x="2299706" y="1749691"/>
                  </a:lnTo>
                  <a:lnTo>
                    <a:pt x="2296229" y="1703724"/>
                  </a:lnTo>
                  <a:lnTo>
                    <a:pt x="2291593" y="1657709"/>
                  </a:lnTo>
                  <a:lnTo>
                    <a:pt x="2285788" y="1611664"/>
                  </a:lnTo>
                  <a:lnTo>
                    <a:pt x="2278805" y="1565607"/>
                  </a:lnTo>
                  <a:lnTo>
                    <a:pt x="2270637" y="1519558"/>
                  </a:lnTo>
                  <a:lnTo>
                    <a:pt x="2261273" y="1473536"/>
                  </a:lnTo>
                  <a:lnTo>
                    <a:pt x="2250705" y="1427557"/>
                  </a:lnTo>
                  <a:lnTo>
                    <a:pt x="2238923" y="1381643"/>
                  </a:lnTo>
                  <a:lnTo>
                    <a:pt x="2225920" y="1335811"/>
                  </a:lnTo>
                  <a:lnTo>
                    <a:pt x="2211686" y="1290079"/>
                  </a:lnTo>
                  <a:lnTo>
                    <a:pt x="2196211" y="1244468"/>
                  </a:lnTo>
                  <a:lnTo>
                    <a:pt x="2179582" y="1199261"/>
                  </a:lnTo>
                  <a:lnTo>
                    <a:pt x="2161913" y="1154740"/>
                  </a:lnTo>
                  <a:lnTo>
                    <a:pt x="2143223" y="1110915"/>
                  </a:lnTo>
                  <a:lnTo>
                    <a:pt x="2123531" y="1067794"/>
                  </a:lnTo>
                  <a:lnTo>
                    <a:pt x="2102855" y="1025386"/>
                  </a:lnTo>
                  <a:lnTo>
                    <a:pt x="2081215" y="983701"/>
                  </a:lnTo>
                  <a:lnTo>
                    <a:pt x="2058628" y="942746"/>
                  </a:lnTo>
                  <a:lnTo>
                    <a:pt x="2035113" y="902532"/>
                  </a:lnTo>
                  <a:lnTo>
                    <a:pt x="2010690" y="863067"/>
                  </a:lnTo>
                  <a:lnTo>
                    <a:pt x="1985377" y="824359"/>
                  </a:lnTo>
                  <a:lnTo>
                    <a:pt x="1959192" y="786418"/>
                  </a:lnTo>
                  <a:lnTo>
                    <a:pt x="1932155" y="749253"/>
                  </a:lnTo>
                  <a:lnTo>
                    <a:pt x="1904284" y="712873"/>
                  </a:lnTo>
                  <a:lnTo>
                    <a:pt x="1875597" y="677286"/>
                  </a:lnTo>
                  <a:lnTo>
                    <a:pt x="1846114" y="642502"/>
                  </a:lnTo>
                  <a:lnTo>
                    <a:pt x="1815853" y="608529"/>
                  </a:lnTo>
                  <a:lnTo>
                    <a:pt x="1784833" y="575377"/>
                  </a:lnTo>
                  <a:lnTo>
                    <a:pt x="1753072" y="543054"/>
                  </a:lnTo>
                  <a:lnTo>
                    <a:pt x="1720589" y="511569"/>
                  </a:lnTo>
                  <a:lnTo>
                    <a:pt x="1687404" y="480931"/>
                  </a:lnTo>
                  <a:lnTo>
                    <a:pt x="1653534" y="451149"/>
                  </a:lnTo>
                  <a:lnTo>
                    <a:pt x="1618998" y="422233"/>
                  </a:lnTo>
                  <a:lnTo>
                    <a:pt x="1583815" y="394190"/>
                  </a:lnTo>
                  <a:lnTo>
                    <a:pt x="1548004" y="367030"/>
                  </a:lnTo>
                  <a:lnTo>
                    <a:pt x="1511583" y="340762"/>
                  </a:lnTo>
                  <a:lnTo>
                    <a:pt x="1474572" y="315395"/>
                  </a:lnTo>
                  <a:lnTo>
                    <a:pt x="1436988" y="290937"/>
                  </a:lnTo>
                  <a:lnTo>
                    <a:pt x="1398850" y="267398"/>
                  </a:lnTo>
                  <a:lnTo>
                    <a:pt x="1360178" y="244786"/>
                  </a:lnTo>
                  <a:lnTo>
                    <a:pt x="1320990" y="223111"/>
                  </a:lnTo>
                  <a:lnTo>
                    <a:pt x="1281304" y="202381"/>
                  </a:lnTo>
                  <a:lnTo>
                    <a:pt x="1241140" y="182605"/>
                  </a:lnTo>
                  <a:lnTo>
                    <a:pt x="1200515" y="163792"/>
                  </a:lnTo>
                  <a:lnTo>
                    <a:pt x="1159449" y="145952"/>
                  </a:lnTo>
                  <a:lnTo>
                    <a:pt x="1117961" y="129093"/>
                  </a:lnTo>
                  <a:lnTo>
                    <a:pt x="1076068" y="113223"/>
                  </a:lnTo>
                  <a:lnTo>
                    <a:pt x="1033791" y="98353"/>
                  </a:lnTo>
                  <a:lnTo>
                    <a:pt x="991147" y="84490"/>
                  </a:lnTo>
                  <a:lnTo>
                    <a:pt x="948155" y="71645"/>
                  </a:lnTo>
                  <a:lnTo>
                    <a:pt x="904833" y="59824"/>
                  </a:lnTo>
                  <a:lnTo>
                    <a:pt x="861202" y="49039"/>
                  </a:lnTo>
                  <a:lnTo>
                    <a:pt x="817279" y="39297"/>
                  </a:lnTo>
                  <a:lnTo>
                    <a:pt x="773082" y="30607"/>
                  </a:lnTo>
                  <a:lnTo>
                    <a:pt x="728631" y="22979"/>
                  </a:lnTo>
                  <a:lnTo>
                    <a:pt x="683945" y="16421"/>
                  </a:lnTo>
                  <a:lnTo>
                    <a:pt x="639042" y="10943"/>
                  </a:lnTo>
                  <a:lnTo>
                    <a:pt x="593940" y="6552"/>
                  </a:lnTo>
                  <a:lnTo>
                    <a:pt x="548659" y="3259"/>
                  </a:lnTo>
                  <a:lnTo>
                    <a:pt x="503217" y="1072"/>
                  </a:lnTo>
                  <a:lnTo>
                    <a:pt x="457633" y="0"/>
                  </a:lnTo>
                  <a:lnTo>
                    <a:pt x="411925" y="51"/>
                  </a:lnTo>
                  <a:lnTo>
                    <a:pt x="366113" y="1235"/>
                  </a:lnTo>
                  <a:lnTo>
                    <a:pt x="320214" y="3561"/>
                  </a:lnTo>
                  <a:lnTo>
                    <a:pt x="274249" y="7038"/>
                  </a:lnTo>
                  <a:lnTo>
                    <a:pt x="228234" y="11675"/>
                  </a:lnTo>
                  <a:lnTo>
                    <a:pt x="182190" y="17479"/>
                  </a:lnTo>
                  <a:lnTo>
                    <a:pt x="136134" y="24462"/>
                  </a:lnTo>
                  <a:lnTo>
                    <a:pt x="90086" y="32630"/>
                  </a:lnTo>
                  <a:lnTo>
                    <a:pt x="44064" y="41994"/>
                  </a:lnTo>
                  <a:lnTo>
                    <a:pt x="0" y="52123"/>
                  </a:lnTo>
                </a:path>
              </a:pathLst>
            </a:custGeom>
            <a:ln w="24764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 descr=""/>
            <p:cNvSpPr/>
            <p:nvPr/>
          </p:nvSpPr>
          <p:spPr>
            <a:xfrm>
              <a:off x="-1" y="6825900"/>
              <a:ext cx="810260" cy="3076575"/>
            </a:xfrm>
            <a:custGeom>
              <a:avLst/>
              <a:gdLst/>
              <a:ahLst/>
              <a:cxnLst/>
              <a:rect l="l" t="t" r="r" b="b"/>
              <a:pathLst>
                <a:path w="810260" h="3076575">
                  <a:moveTo>
                    <a:pt x="0" y="0"/>
                  </a:moveTo>
                  <a:lnTo>
                    <a:pt x="0" y="3076233"/>
                  </a:lnTo>
                  <a:lnTo>
                    <a:pt x="23204" y="3060220"/>
                  </a:lnTo>
                  <a:lnTo>
                    <a:pt x="60369" y="3033185"/>
                  </a:lnTo>
                  <a:lnTo>
                    <a:pt x="96749" y="3005316"/>
                  </a:lnTo>
                  <a:lnTo>
                    <a:pt x="132336" y="2976631"/>
                  </a:lnTo>
                  <a:lnTo>
                    <a:pt x="167120" y="2947150"/>
                  </a:lnTo>
                  <a:lnTo>
                    <a:pt x="201093" y="2916891"/>
                  </a:lnTo>
                  <a:lnTo>
                    <a:pt x="234245" y="2885872"/>
                  </a:lnTo>
                  <a:lnTo>
                    <a:pt x="266569" y="2854113"/>
                  </a:lnTo>
                  <a:lnTo>
                    <a:pt x="298054" y="2821632"/>
                  </a:lnTo>
                  <a:lnTo>
                    <a:pt x="328692" y="2788448"/>
                  </a:lnTo>
                  <a:lnTo>
                    <a:pt x="358474" y="2754580"/>
                  </a:lnTo>
                  <a:lnTo>
                    <a:pt x="387391" y="2720045"/>
                  </a:lnTo>
                  <a:lnTo>
                    <a:pt x="415435" y="2684863"/>
                  </a:lnTo>
                  <a:lnTo>
                    <a:pt x="442595" y="2649053"/>
                  </a:lnTo>
                  <a:lnTo>
                    <a:pt x="468864" y="2612634"/>
                  </a:lnTo>
                  <a:lnTo>
                    <a:pt x="494232" y="2575623"/>
                  </a:lnTo>
                  <a:lnTo>
                    <a:pt x="518690" y="2538040"/>
                  </a:lnTo>
                  <a:lnTo>
                    <a:pt x="542230" y="2499903"/>
                  </a:lnTo>
                  <a:lnTo>
                    <a:pt x="564842" y="2461232"/>
                  </a:lnTo>
                  <a:lnTo>
                    <a:pt x="586518" y="2422044"/>
                  </a:lnTo>
                  <a:lnTo>
                    <a:pt x="607249" y="2382359"/>
                  </a:lnTo>
                  <a:lnTo>
                    <a:pt x="627025" y="2342194"/>
                  </a:lnTo>
                  <a:lnTo>
                    <a:pt x="645838" y="2301570"/>
                  </a:lnTo>
                  <a:lnTo>
                    <a:pt x="663679" y="2260505"/>
                  </a:lnTo>
                  <a:lnTo>
                    <a:pt x="680539" y="2219016"/>
                  </a:lnTo>
                  <a:lnTo>
                    <a:pt x="696409" y="2177124"/>
                  </a:lnTo>
                  <a:lnTo>
                    <a:pt x="711280" y="2134846"/>
                  </a:lnTo>
                  <a:lnTo>
                    <a:pt x="725143" y="2092202"/>
                  </a:lnTo>
                  <a:lnTo>
                    <a:pt x="737989" y="2049209"/>
                  </a:lnTo>
                  <a:lnTo>
                    <a:pt x="749809" y="2005888"/>
                  </a:lnTo>
                  <a:lnTo>
                    <a:pt x="760595" y="1962256"/>
                  </a:lnTo>
                  <a:lnTo>
                    <a:pt x="770337" y="1918332"/>
                  </a:lnTo>
                  <a:lnTo>
                    <a:pt x="779027" y="1874135"/>
                  </a:lnTo>
                  <a:lnTo>
                    <a:pt x="786655" y="1829683"/>
                  </a:lnTo>
                  <a:lnTo>
                    <a:pt x="793213" y="1784996"/>
                  </a:lnTo>
                  <a:lnTo>
                    <a:pt x="798691" y="1740092"/>
                  </a:lnTo>
                  <a:lnTo>
                    <a:pt x="803081" y="1694989"/>
                  </a:lnTo>
                  <a:lnTo>
                    <a:pt x="806374" y="1649707"/>
                  </a:lnTo>
                  <a:lnTo>
                    <a:pt x="808561" y="1604264"/>
                  </a:lnTo>
                  <a:lnTo>
                    <a:pt x="809632" y="1558679"/>
                  </a:lnTo>
                  <a:lnTo>
                    <a:pt x="809580" y="1512970"/>
                  </a:lnTo>
                  <a:lnTo>
                    <a:pt x="808395" y="1467156"/>
                  </a:lnTo>
                  <a:lnTo>
                    <a:pt x="806068" y="1421256"/>
                  </a:lnTo>
                  <a:lnTo>
                    <a:pt x="802590" y="1375289"/>
                  </a:lnTo>
                  <a:lnTo>
                    <a:pt x="797952" y="1329273"/>
                  </a:lnTo>
                  <a:lnTo>
                    <a:pt x="792146" y="1283226"/>
                  </a:lnTo>
                  <a:lnTo>
                    <a:pt x="785162" y="1237169"/>
                  </a:lnTo>
                  <a:lnTo>
                    <a:pt x="776992" y="1191119"/>
                  </a:lnTo>
                  <a:lnTo>
                    <a:pt x="767626" y="1145095"/>
                  </a:lnTo>
                  <a:lnTo>
                    <a:pt x="757056" y="1099115"/>
                  </a:lnTo>
                  <a:lnTo>
                    <a:pt x="745272" y="1053199"/>
                  </a:lnTo>
                  <a:lnTo>
                    <a:pt x="732266" y="1007366"/>
                  </a:lnTo>
                  <a:lnTo>
                    <a:pt x="718029" y="961633"/>
                  </a:lnTo>
                  <a:lnTo>
                    <a:pt x="702552" y="916019"/>
                  </a:lnTo>
                  <a:lnTo>
                    <a:pt x="685926" y="870812"/>
                  </a:lnTo>
                  <a:lnTo>
                    <a:pt x="668260" y="826292"/>
                  </a:lnTo>
                  <a:lnTo>
                    <a:pt x="649574" y="782466"/>
                  </a:lnTo>
                  <a:lnTo>
                    <a:pt x="629885" y="739345"/>
                  </a:lnTo>
                  <a:lnTo>
                    <a:pt x="609212" y="696938"/>
                  </a:lnTo>
                  <a:lnTo>
                    <a:pt x="587574" y="655252"/>
                  </a:lnTo>
                  <a:lnTo>
                    <a:pt x="564989" y="614298"/>
                  </a:lnTo>
                  <a:lnTo>
                    <a:pt x="541477" y="574084"/>
                  </a:lnTo>
                  <a:lnTo>
                    <a:pt x="517056" y="534618"/>
                  </a:lnTo>
                  <a:lnTo>
                    <a:pt x="491745" y="495911"/>
                  </a:lnTo>
                  <a:lnTo>
                    <a:pt x="465563" y="457970"/>
                  </a:lnTo>
                  <a:lnTo>
                    <a:pt x="438527" y="420805"/>
                  </a:lnTo>
                  <a:lnTo>
                    <a:pt x="410657" y="384425"/>
                  </a:lnTo>
                  <a:lnTo>
                    <a:pt x="381972" y="348838"/>
                  </a:lnTo>
                  <a:lnTo>
                    <a:pt x="352491" y="314054"/>
                  </a:lnTo>
                  <a:lnTo>
                    <a:pt x="322231" y="280081"/>
                  </a:lnTo>
                  <a:lnTo>
                    <a:pt x="291212" y="246928"/>
                  </a:lnTo>
                  <a:lnTo>
                    <a:pt x="259452" y="214605"/>
                  </a:lnTo>
                  <a:lnTo>
                    <a:pt x="226970" y="183120"/>
                  </a:lnTo>
                  <a:lnTo>
                    <a:pt x="193785" y="152483"/>
                  </a:lnTo>
                  <a:lnTo>
                    <a:pt x="159915" y="122701"/>
                  </a:lnTo>
                  <a:lnTo>
                    <a:pt x="125380" y="93784"/>
                  </a:lnTo>
                  <a:lnTo>
                    <a:pt x="90198" y="65741"/>
                  </a:lnTo>
                  <a:lnTo>
                    <a:pt x="54387" y="38582"/>
                  </a:lnTo>
                  <a:lnTo>
                    <a:pt x="17966" y="123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A300">
                <a:alpha val="5097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 descr=""/>
            <p:cNvSpPr/>
            <p:nvPr/>
          </p:nvSpPr>
          <p:spPr>
            <a:xfrm>
              <a:off x="-1" y="6825900"/>
              <a:ext cx="810260" cy="3076575"/>
            </a:xfrm>
            <a:custGeom>
              <a:avLst/>
              <a:gdLst/>
              <a:ahLst/>
              <a:cxnLst/>
              <a:rect l="l" t="t" r="r" b="b"/>
              <a:pathLst>
                <a:path w="810260" h="3076575">
                  <a:moveTo>
                    <a:pt x="0" y="3076233"/>
                  </a:moveTo>
                  <a:lnTo>
                    <a:pt x="60369" y="3033185"/>
                  </a:lnTo>
                  <a:lnTo>
                    <a:pt x="96749" y="3005316"/>
                  </a:lnTo>
                  <a:lnTo>
                    <a:pt x="132336" y="2976631"/>
                  </a:lnTo>
                  <a:lnTo>
                    <a:pt x="167120" y="2947150"/>
                  </a:lnTo>
                  <a:lnTo>
                    <a:pt x="201093" y="2916891"/>
                  </a:lnTo>
                  <a:lnTo>
                    <a:pt x="234245" y="2885872"/>
                  </a:lnTo>
                  <a:lnTo>
                    <a:pt x="266569" y="2854113"/>
                  </a:lnTo>
                  <a:lnTo>
                    <a:pt x="298054" y="2821632"/>
                  </a:lnTo>
                  <a:lnTo>
                    <a:pt x="328692" y="2788448"/>
                  </a:lnTo>
                  <a:lnTo>
                    <a:pt x="358474" y="2754580"/>
                  </a:lnTo>
                  <a:lnTo>
                    <a:pt x="387391" y="2720045"/>
                  </a:lnTo>
                  <a:lnTo>
                    <a:pt x="415435" y="2684863"/>
                  </a:lnTo>
                  <a:lnTo>
                    <a:pt x="442595" y="2649053"/>
                  </a:lnTo>
                  <a:lnTo>
                    <a:pt x="468864" y="2612634"/>
                  </a:lnTo>
                  <a:lnTo>
                    <a:pt x="494232" y="2575623"/>
                  </a:lnTo>
                  <a:lnTo>
                    <a:pt x="518690" y="2538040"/>
                  </a:lnTo>
                  <a:lnTo>
                    <a:pt x="542230" y="2499903"/>
                  </a:lnTo>
                  <a:lnTo>
                    <a:pt x="564842" y="2461232"/>
                  </a:lnTo>
                  <a:lnTo>
                    <a:pt x="586518" y="2422044"/>
                  </a:lnTo>
                  <a:lnTo>
                    <a:pt x="607249" y="2382359"/>
                  </a:lnTo>
                  <a:lnTo>
                    <a:pt x="627025" y="2342194"/>
                  </a:lnTo>
                  <a:lnTo>
                    <a:pt x="645838" y="2301570"/>
                  </a:lnTo>
                  <a:lnTo>
                    <a:pt x="663679" y="2260505"/>
                  </a:lnTo>
                  <a:lnTo>
                    <a:pt x="680539" y="2219016"/>
                  </a:lnTo>
                  <a:lnTo>
                    <a:pt x="696409" y="2177124"/>
                  </a:lnTo>
                  <a:lnTo>
                    <a:pt x="711280" y="2134846"/>
                  </a:lnTo>
                  <a:lnTo>
                    <a:pt x="725143" y="2092202"/>
                  </a:lnTo>
                  <a:lnTo>
                    <a:pt x="737989" y="2049209"/>
                  </a:lnTo>
                  <a:lnTo>
                    <a:pt x="749809" y="2005888"/>
                  </a:lnTo>
                  <a:lnTo>
                    <a:pt x="760595" y="1962256"/>
                  </a:lnTo>
                  <a:lnTo>
                    <a:pt x="770337" y="1918332"/>
                  </a:lnTo>
                  <a:lnTo>
                    <a:pt x="779027" y="1874135"/>
                  </a:lnTo>
                  <a:lnTo>
                    <a:pt x="786655" y="1829683"/>
                  </a:lnTo>
                  <a:lnTo>
                    <a:pt x="793213" y="1784996"/>
                  </a:lnTo>
                  <a:lnTo>
                    <a:pt x="798691" y="1740092"/>
                  </a:lnTo>
                  <a:lnTo>
                    <a:pt x="803081" y="1694989"/>
                  </a:lnTo>
                  <a:lnTo>
                    <a:pt x="806374" y="1649707"/>
                  </a:lnTo>
                  <a:lnTo>
                    <a:pt x="808561" y="1604264"/>
                  </a:lnTo>
                  <a:lnTo>
                    <a:pt x="809632" y="1558679"/>
                  </a:lnTo>
                  <a:lnTo>
                    <a:pt x="809580" y="1512970"/>
                  </a:lnTo>
                  <a:lnTo>
                    <a:pt x="808395" y="1467156"/>
                  </a:lnTo>
                  <a:lnTo>
                    <a:pt x="806068" y="1421256"/>
                  </a:lnTo>
                  <a:lnTo>
                    <a:pt x="802590" y="1375289"/>
                  </a:lnTo>
                  <a:lnTo>
                    <a:pt x="797952" y="1329273"/>
                  </a:lnTo>
                  <a:lnTo>
                    <a:pt x="792146" y="1283226"/>
                  </a:lnTo>
                  <a:lnTo>
                    <a:pt x="785162" y="1237169"/>
                  </a:lnTo>
                  <a:lnTo>
                    <a:pt x="776992" y="1191119"/>
                  </a:lnTo>
                  <a:lnTo>
                    <a:pt x="767626" y="1145095"/>
                  </a:lnTo>
                  <a:lnTo>
                    <a:pt x="757056" y="1099115"/>
                  </a:lnTo>
                  <a:lnTo>
                    <a:pt x="745272" y="1053199"/>
                  </a:lnTo>
                  <a:lnTo>
                    <a:pt x="732266" y="1007366"/>
                  </a:lnTo>
                  <a:lnTo>
                    <a:pt x="718029" y="961633"/>
                  </a:lnTo>
                  <a:lnTo>
                    <a:pt x="702552" y="916019"/>
                  </a:lnTo>
                  <a:lnTo>
                    <a:pt x="685926" y="870812"/>
                  </a:lnTo>
                  <a:lnTo>
                    <a:pt x="668260" y="826292"/>
                  </a:lnTo>
                  <a:lnTo>
                    <a:pt x="649574" y="782466"/>
                  </a:lnTo>
                  <a:lnTo>
                    <a:pt x="629885" y="739345"/>
                  </a:lnTo>
                  <a:lnTo>
                    <a:pt x="609212" y="696938"/>
                  </a:lnTo>
                  <a:lnTo>
                    <a:pt x="587574" y="655252"/>
                  </a:lnTo>
                  <a:lnTo>
                    <a:pt x="564989" y="614298"/>
                  </a:lnTo>
                  <a:lnTo>
                    <a:pt x="541477" y="574084"/>
                  </a:lnTo>
                  <a:lnTo>
                    <a:pt x="517056" y="534618"/>
                  </a:lnTo>
                  <a:lnTo>
                    <a:pt x="491745" y="495911"/>
                  </a:lnTo>
                  <a:lnTo>
                    <a:pt x="465563" y="457970"/>
                  </a:lnTo>
                  <a:lnTo>
                    <a:pt x="438527" y="420805"/>
                  </a:lnTo>
                  <a:lnTo>
                    <a:pt x="410657" y="384425"/>
                  </a:lnTo>
                  <a:lnTo>
                    <a:pt x="381972" y="348838"/>
                  </a:lnTo>
                  <a:lnTo>
                    <a:pt x="352491" y="314054"/>
                  </a:lnTo>
                  <a:lnTo>
                    <a:pt x="322231" y="280081"/>
                  </a:lnTo>
                  <a:lnTo>
                    <a:pt x="291212" y="246928"/>
                  </a:lnTo>
                  <a:lnTo>
                    <a:pt x="259452" y="214605"/>
                  </a:lnTo>
                  <a:lnTo>
                    <a:pt x="226970" y="183120"/>
                  </a:lnTo>
                  <a:lnTo>
                    <a:pt x="193785" y="152483"/>
                  </a:lnTo>
                  <a:lnTo>
                    <a:pt x="159915" y="122701"/>
                  </a:lnTo>
                  <a:lnTo>
                    <a:pt x="125380" y="93784"/>
                  </a:lnTo>
                  <a:lnTo>
                    <a:pt x="90198" y="65741"/>
                  </a:lnTo>
                  <a:lnTo>
                    <a:pt x="54387" y="38582"/>
                  </a:lnTo>
                  <a:lnTo>
                    <a:pt x="17966" y="12313"/>
                  </a:lnTo>
                  <a:lnTo>
                    <a:pt x="0" y="0"/>
                  </a:lnTo>
                </a:path>
              </a:pathLst>
            </a:custGeom>
            <a:ln w="2476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912229" y="4422635"/>
            <a:ext cx="7194670" cy="4576107"/>
          </a:xfrm>
          <a:prstGeom prst="rect">
            <a:avLst/>
          </a:prstGeom>
        </p:spPr>
      </p:pic>
      <p:pic>
        <p:nvPicPr>
          <p:cNvPr id="12" name="object 12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2692" y="6048755"/>
            <a:ext cx="1047750" cy="854201"/>
          </a:xfrm>
          <a:prstGeom prst="rect">
            <a:avLst/>
          </a:prstGeom>
        </p:spPr>
      </p:pic>
      <p:sp>
        <p:nvSpPr>
          <p:cNvPr id="13" name="object 13" descr=""/>
          <p:cNvSpPr txBox="1"/>
          <p:nvPr/>
        </p:nvSpPr>
        <p:spPr>
          <a:xfrm>
            <a:off x="434136" y="2243709"/>
            <a:ext cx="8418195" cy="49034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latin typeface="Calibri"/>
                <a:cs typeface="Calibri"/>
              </a:rPr>
              <a:t>Les</a:t>
            </a:r>
            <a:r>
              <a:rPr dirty="0" sz="3200" spc="-10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ciutats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concentren</a:t>
            </a:r>
            <a:r>
              <a:rPr dirty="0" sz="3200" spc="-10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els</a:t>
            </a:r>
            <a:r>
              <a:rPr dirty="0" sz="3200" spc="-10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grans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reptes</a:t>
            </a:r>
            <a:r>
              <a:rPr dirty="0" sz="3200" spc="-10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actuals: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spcBef>
                <a:spcPts val="3845"/>
              </a:spcBef>
              <a:buFont typeface="Courier New"/>
              <a:buChar char="o"/>
              <a:tabLst>
                <a:tab pos="927100" algn="l"/>
              </a:tabLst>
            </a:pPr>
            <a:r>
              <a:rPr dirty="0" sz="3200">
                <a:latin typeface="Calibri"/>
                <a:cs typeface="Calibri"/>
              </a:rPr>
              <a:t>Canvi</a:t>
            </a:r>
            <a:r>
              <a:rPr dirty="0" sz="3200" spc="-12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climàtic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buFont typeface="Courier New"/>
              <a:buChar char="o"/>
              <a:tabLst>
                <a:tab pos="927100" algn="l"/>
              </a:tabLst>
            </a:pPr>
            <a:r>
              <a:rPr dirty="0" sz="3200">
                <a:latin typeface="Calibri"/>
                <a:cs typeface="Calibri"/>
              </a:rPr>
              <a:t>Desigualtats</a:t>
            </a:r>
            <a:r>
              <a:rPr dirty="0" sz="3200" spc="-16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socials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buFont typeface="Courier New"/>
              <a:buChar char="o"/>
              <a:tabLst>
                <a:tab pos="927100" algn="l"/>
              </a:tabLst>
            </a:pPr>
            <a:r>
              <a:rPr dirty="0" sz="3200">
                <a:latin typeface="Calibri"/>
                <a:cs typeface="Calibri"/>
              </a:rPr>
              <a:t>Accés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</a:t>
            </a:r>
            <a:r>
              <a:rPr dirty="0" sz="3200" spc="-2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l’habitatge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buFont typeface="Courier New"/>
              <a:buChar char="o"/>
              <a:tabLst>
                <a:tab pos="927100" algn="l"/>
              </a:tabLst>
            </a:pPr>
            <a:r>
              <a:rPr dirty="0" sz="3200" spc="-10">
                <a:latin typeface="Calibri"/>
                <a:cs typeface="Calibri"/>
              </a:rPr>
              <a:t>Mobilitat</a:t>
            </a:r>
            <a:r>
              <a:rPr dirty="0" sz="3200" spc="-2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model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 spc="-20">
                <a:latin typeface="Calibri"/>
                <a:cs typeface="Calibri"/>
              </a:rPr>
              <a:t>urbà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buFont typeface="Courier New"/>
              <a:buChar char="o"/>
              <a:tabLst>
                <a:tab pos="927100" algn="l"/>
              </a:tabLst>
            </a:pPr>
            <a:r>
              <a:rPr dirty="0" sz="3200" spc="-20">
                <a:latin typeface="Calibri"/>
                <a:cs typeface="Calibri"/>
              </a:rPr>
              <a:t>....</a:t>
            </a:r>
            <a:endParaRPr sz="3200">
              <a:latin typeface="Calibri"/>
              <a:cs typeface="Calibri"/>
            </a:endParaRPr>
          </a:p>
          <a:p>
            <a:pPr marL="663575">
              <a:lnSpc>
                <a:spcPts val="3829"/>
              </a:lnSpc>
              <a:spcBef>
                <a:spcPts val="3865"/>
              </a:spcBef>
            </a:pPr>
            <a:r>
              <a:rPr dirty="0" sz="3200">
                <a:latin typeface="Calibri"/>
                <a:cs typeface="Calibri"/>
              </a:rPr>
              <a:t>Necessitat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d’un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marc</a:t>
            </a:r>
            <a:r>
              <a:rPr dirty="0" sz="3200" spc="-9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comú</a:t>
            </a:r>
            <a:r>
              <a:rPr dirty="0" sz="3200" spc="-114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per</a:t>
            </a:r>
            <a:r>
              <a:rPr dirty="0" sz="3200" spc="-8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orientar</a:t>
            </a:r>
            <a:r>
              <a:rPr dirty="0" sz="3200" spc="-11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l’acció</a:t>
            </a:r>
            <a:endParaRPr sz="3200">
              <a:latin typeface="Calibri"/>
              <a:cs typeface="Calibri"/>
            </a:endParaRPr>
          </a:p>
          <a:p>
            <a:pPr marL="12700">
              <a:lnSpc>
                <a:spcPts val="3829"/>
              </a:lnSpc>
            </a:pPr>
            <a:r>
              <a:rPr dirty="0" sz="3200" spc="-10" b="1">
                <a:latin typeface="Calibri"/>
                <a:cs typeface="Calibri"/>
              </a:rPr>
              <a:t>urbana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56539" rIns="0" bIns="0" rtlCol="0" vert="horz">
            <a:spAutoFit/>
          </a:bodyPr>
          <a:lstStyle/>
          <a:p>
            <a:pPr marL="1276350">
              <a:lnSpc>
                <a:spcPct val="100000"/>
              </a:lnSpc>
              <a:spcBef>
                <a:spcPts val="90"/>
              </a:spcBef>
            </a:pPr>
            <a:r>
              <a:rPr dirty="0" sz="3550" spc="-200">
                <a:solidFill>
                  <a:srgbClr val="9E1731"/>
                </a:solidFill>
                <a:latin typeface="Arial Black"/>
                <a:cs typeface="Arial Black"/>
              </a:rPr>
              <a:t>Per</a:t>
            </a:r>
            <a:r>
              <a:rPr dirty="0" sz="3550" spc="-26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3550" spc="-170">
                <a:solidFill>
                  <a:srgbClr val="9E1731"/>
                </a:solidFill>
                <a:latin typeface="Arial Black"/>
                <a:cs typeface="Arial Black"/>
              </a:rPr>
              <a:t>què</a:t>
            </a:r>
            <a:r>
              <a:rPr dirty="0" sz="3550" spc="-26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3550" spc="-245">
                <a:solidFill>
                  <a:srgbClr val="9E1731"/>
                </a:solidFill>
                <a:latin typeface="Arial Black"/>
                <a:cs typeface="Arial Black"/>
              </a:rPr>
              <a:t>sorgeix</a:t>
            </a:r>
            <a:r>
              <a:rPr dirty="0" sz="3550" spc="-26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3550" spc="-254">
                <a:solidFill>
                  <a:srgbClr val="9E1731"/>
                </a:solidFill>
                <a:latin typeface="Arial Black"/>
                <a:cs typeface="Arial Black"/>
              </a:rPr>
              <a:t>l’Agenda</a:t>
            </a:r>
            <a:r>
              <a:rPr dirty="0" sz="3550" spc="-27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3550" spc="-160">
                <a:solidFill>
                  <a:srgbClr val="9E1731"/>
                </a:solidFill>
                <a:latin typeface="Arial Black"/>
                <a:cs typeface="Arial Black"/>
              </a:rPr>
              <a:t>Urbana?</a:t>
            </a:r>
            <a:endParaRPr sz="3550">
              <a:latin typeface="Arial Black"/>
              <a:cs typeface="Arial Black"/>
            </a:endParaRPr>
          </a:p>
        </p:txBody>
      </p:sp>
      <p:sp>
        <p:nvSpPr>
          <p:cNvPr id="15" name="object 15" descr=""/>
          <p:cNvSpPr txBox="1"/>
          <p:nvPr/>
        </p:nvSpPr>
        <p:spPr>
          <a:xfrm>
            <a:off x="10026142" y="2391613"/>
            <a:ext cx="6833234" cy="14897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just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3200" b="1">
                <a:latin typeface="Calibri"/>
                <a:cs typeface="Calibri"/>
              </a:rPr>
              <a:t>La</a:t>
            </a:r>
            <a:r>
              <a:rPr dirty="0" sz="3200" spc="-6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resposta</a:t>
            </a:r>
            <a:r>
              <a:rPr dirty="0" sz="3200" spc="-6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és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multinivell</a:t>
            </a:r>
            <a:r>
              <a:rPr dirty="0" sz="3200" spc="-75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situa</a:t>
            </a:r>
            <a:r>
              <a:rPr dirty="0" sz="3200" spc="-1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la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ciutat </a:t>
            </a:r>
            <a:r>
              <a:rPr dirty="0" sz="3200">
                <a:latin typeface="Calibri"/>
                <a:cs typeface="Calibri"/>
              </a:rPr>
              <a:t>com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espai</a:t>
            </a:r>
            <a:r>
              <a:rPr dirty="0" sz="3200" spc="-3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clau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per</a:t>
            </a:r>
            <a:r>
              <a:rPr dirty="0" sz="3200" spc="-3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al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desenvolupament sostenible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6745478" y="536471"/>
            <a:ext cx="6327140" cy="778510"/>
          </a:xfrm>
          <a:prstGeom prst="rect">
            <a:avLst/>
          </a:prstGeom>
        </p:spPr>
        <p:txBody>
          <a:bodyPr wrap="square" lIns="0" tIns="39369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309"/>
              </a:spcBef>
            </a:pPr>
            <a:r>
              <a:rPr dirty="0" sz="4500" spc="-310">
                <a:solidFill>
                  <a:srgbClr val="9E1731"/>
                </a:solidFill>
                <a:latin typeface="Arial Black"/>
                <a:cs typeface="Arial Black"/>
              </a:rPr>
              <a:t>Evolució</a:t>
            </a:r>
            <a:r>
              <a:rPr dirty="0" sz="4500" spc="-29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35">
                <a:solidFill>
                  <a:srgbClr val="9E1731"/>
                </a:solidFill>
                <a:latin typeface="Arial Black"/>
                <a:cs typeface="Arial Black"/>
              </a:rPr>
              <a:t>del</a:t>
            </a:r>
            <a:r>
              <a:rPr dirty="0" sz="45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25">
                <a:solidFill>
                  <a:srgbClr val="9E1731"/>
                </a:solidFill>
                <a:latin typeface="Arial Black"/>
                <a:cs typeface="Arial Black"/>
              </a:rPr>
              <a:t>Programa</a:t>
            </a:r>
            <a:endParaRPr sz="4500">
              <a:latin typeface="Arial Black"/>
              <a:cs typeface="Arial Black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59664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934836" y="432942"/>
            <a:ext cx="9632315" cy="68072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300" spc="-195">
                <a:solidFill>
                  <a:srgbClr val="9E1731"/>
                </a:solidFill>
                <a:latin typeface="Arial Black"/>
                <a:cs typeface="Arial Black"/>
              </a:rPr>
              <a:t>Què</a:t>
            </a:r>
            <a:r>
              <a:rPr dirty="0" sz="4300" spc="-30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415">
                <a:solidFill>
                  <a:srgbClr val="9E1731"/>
                </a:solidFill>
                <a:latin typeface="Arial Black"/>
                <a:cs typeface="Arial Black"/>
              </a:rPr>
              <a:t>és</a:t>
            </a:r>
            <a:r>
              <a:rPr dirty="0" sz="4300" spc="-32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300">
                <a:solidFill>
                  <a:srgbClr val="9E1731"/>
                </a:solidFill>
                <a:latin typeface="Arial Black"/>
                <a:cs typeface="Arial Black"/>
              </a:rPr>
              <a:t>l’Agenda</a:t>
            </a:r>
            <a:r>
              <a:rPr dirty="0" sz="43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185">
                <a:solidFill>
                  <a:srgbClr val="9E1731"/>
                </a:solidFill>
                <a:latin typeface="Arial Black"/>
                <a:cs typeface="Arial Black"/>
              </a:rPr>
              <a:t>Urbana</a:t>
            </a:r>
            <a:r>
              <a:rPr dirty="0" sz="4300" spc="-30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335">
                <a:solidFill>
                  <a:srgbClr val="9E1731"/>
                </a:solidFill>
                <a:latin typeface="Arial Black"/>
                <a:cs typeface="Arial Black"/>
              </a:rPr>
              <a:t>Espanyola?</a:t>
            </a:r>
            <a:endParaRPr sz="4300">
              <a:latin typeface="Arial Black"/>
              <a:cs typeface="Arial Black"/>
            </a:endParaRPr>
          </a:p>
        </p:txBody>
      </p:sp>
      <p:pic>
        <p:nvPicPr>
          <p:cNvPr id="5" name="object 5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91772" y="6971534"/>
            <a:ext cx="402628" cy="399546"/>
          </a:xfrm>
          <a:prstGeom prst="rect">
            <a:avLst/>
          </a:prstGeom>
        </p:spPr>
      </p:pic>
      <p:sp>
        <p:nvSpPr>
          <p:cNvPr id="6" name="object 6" descr=""/>
          <p:cNvSpPr txBox="1"/>
          <p:nvPr/>
        </p:nvSpPr>
        <p:spPr>
          <a:xfrm>
            <a:off x="803249" y="2020950"/>
            <a:ext cx="8924290" cy="53943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900" algn="l"/>
              </a:tabLst>
            </a:pPr>
            <a:r>
              <a:rPr dirty="0" sz="3200">
                <a:latin typeface="Calibri"/>
                <a:cs typeface="Calibri"/>
              </a:rPr>
              <a:t>Un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marc</a:t>
            </a:r>
            <a:r>
              <a:rPr dirty="0" sz="3200" spc="-7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estratègic</a:t>
            </a:r>
            <a:r>
              <a:rPr dirty="0" sz="3200" spc="-10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estatal</a:t>
            </a:r>
            <a:endParaRPr sz="320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spcBef>
                <a:spcPts val="3845"/>
              </a:spcBef>
              <a:buFont typeface="Arial MT"/>
              <a:buChar char="•"/>
              <a:tabLst>
                <a:tab pos="469900" algn="l"/>
              </a:tabLst>
            </a:pPr>
            <a:r>
              <a:rPr dirty="0" sz="3200">
                <a:latin typeface="Calibri"/>
                <a:cs typeface="Calibri"/>
              </a:rPr>
              <a:t>De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caràcter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no</a:t>
            </a:r>
            <a:r>
              <a:rPr dirty="0" sz="3200" spc="-4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normatiu</a:t>
            </a:r>
            <a:endParaRPr sz="320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spcBef>
                <a:spcPts val="3840"/>
              </a:spcBef>
              <a:buFont typeface="Arial MT"/>
              <a:buChar char="•"/>
              <a:tabLst>
                <a:tab pos="469900" algn="l"/>
              </a:tabLst>
            </a:pPr>
            <a:r>
              <a:rPr dirty="0" sz="3200">
                <a:latin typeface="Calibri"/>
                <a:cs typeface="Calibri"/>
              </a:rPr>
              <a:t>Que</a:t>
            </a:r>
            <a:r>
              <a:rPr dirty="0" sz="3200" spc="-9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orienta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les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polítiques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públiques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amb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una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visió:</a:t>
            </a:r>
            <a:endParaRPr sz="3200">
              <a:latin typeface="Calibri"/>
              <a:cs typeface="Calibri"/>
            </a:endParaRPr>
          </a:p>
          <a:p>
            <a:pPr lvl="1" marL="2584450" indent="-285750">
              <a:lnSpc>
                <a:spcPct val="100000"/>
              </a:lnSpc>
              <a:buFont typeface="Arial MT"/>
              <a:buChar char="•"/>
              <a:tabLst>
                <a:tab pos="2584450" algn="l"/>
              </a:tabLst>
            </a:pPr>
            <a:r>
              <a:rPr dirty="0" sz="3200" spc="-10">
                <a:latin typeface="Calibri"/>
                <a:cs typeface="Calibri"/>
              </a:rPr>
              <a:t>Integrada</a:t>
            </a:r>
            <a:endParaRPr sz="3200">
              <a:latin typeface="Calibri"/>
              <a:cs typeface="Calibri"/>
            </a:endParaRPr>
          </a:p>
          <a:p>
            <a:pPr lvl="1" marL="2584450" indent="-285750">
              <a:lnSpc>
                <a:spcPct val="100000"/>
              </a:lnSpc>
              <a:buFont typeface="Arial MT"/>
              <a:buChar char="•"/>
              <a:tabLst>
                <a:tab pos="2584450" algn="l"/>
              </a:tabLst>
            </a:pPr>
            <a:r>
              <a:rPr dirty="0" sz="3200" spc="-10">
                <a:latin typeface="Calibri"/>
                <a:cs typeface="Calibri"/>
              </a:rPr>
              <a:t>Sostenible</a:t>
            </a:r>
            <a:endParaRPr sz="3200">
              <a:latin typeface="Calibri"/>
              <a:cs typeface="Calibri"/>
            </a:endParaRPr>
          </a:p>
          <a:p>
            <a:pPr lvl="1" marL="2584450" indent="-28575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584450" algn="l"/>
              </a:tabLst>
            </a:pPr>
            <a:r>
              <a:rPr dirty="0" sz="3200">
                <a:latin typeface="Calibri"/>
                <a:cs typeface="Calibri"/>
              </a:rPr>
              <a:t>A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llarg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termini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795"/>
              </a:spcBef>
            </a:pPr>
            <a:endParaRPr sz="3200">
              <a:latin typeface="Calibri"/>
              <a:cs typeface="Calibri"/>
            </a:endParaRPr>
          </a:p>
          <a:p>
            <a:pPr marL="663575">
              <a:lnSpc>
                <a:spcPct val="100000"/>
              </a:lnSpc>
            </a:pPr>
            <a:r>
              <a:rPr dirty="0" sz="3200">
                <a:latin typeface="Calibri"/>
                <a:cs typeface="Calibri"/>
              </a:rPr>
              <a:t>Actua</a:t>
            </a:r>
            <a:r>
              <a:rPr dirty="0" sz="3200" spc="-2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com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</a:t>
            </a:r>
            <a:r>
              <a:rPr dirty="0" sz="3200" spc="-20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guia</a:t>
            </a:r>
            <a:r>
              <a:rPr dirty="0" sz="3200" spc="-5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metodològica</a:t>
            </a:r>
            <a:r>
              <a:rPr dirty="0" sz="3200" spc="-65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per</a:t>
            </a:r>
            <a:r>
              <a:rPr dirty="0" sz="3200" spc="-3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als</a:t>
            </a:r>
            <a:r>
              <a:rPr dirty="0" sz="3200" spc="-3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municipis.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7" name="object 7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463783" y="1247775"/>
            <a:ext cx="3333876" cy="309448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370579" cy="1585086"/>
          </a:xfrm>
          <a:prstGeom prst="rect">
            <a:avLst/>
          </a:prstGeom>
        </p:spPr>
      </p:pic>
      <p:pic>
        <p:nvPicPr>
          <p:cNvPr id="3" name="object 3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264255" y="9440481"/>
            <a:ext cx="1685290" cy="558469"/>
          </a:xfrm>
          <a:prstGeom prst="rect">
            <a:avLst/>
          </a:prstGeom>
        </p:spPr>
      </p:pic>
      <p:sp>
        <p:nvSpPr>
          <p:cNvPr id="4" name="object 4" descr=""/>
          <p:cNvSpPr txBox="1"/>
          <p:nvPr/>
        </p:nvSpPr>
        <p:spPr>
          <a:xfrm>
            <a:off x="6745478" y="536471"/>
            <a:ext cx="6327140" cy="778510"/>
          </a:xfrm>
          <a:prstGeom prst="rect">
            <a:avLst/>
          </a:prstGeom>
        </p:spPr>
        <p:txBody>
          <a:bodyPr wrap="square" lIns="0" tIns="39369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309"/>
              </a:spcBef>
            </a:pPr>
            <a:r>
              <a:rPr dirty="0" sz="4500" spc="-310">
                <a:solidFill>
                  <a:srgbClr val="9E1731"/>
                </a:solidFill>
                <a:latin typeface="Arial Black"/>
                <a:cs typeface="Arial Black"/>
              </a:rPr>
              <a:t>Evolució</a:t>
            </a:r>
            <a:r>
              <a:rPr dirty="0" sz="4500" spc="-29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35">
                <a:solidFill>
                  <a:srgbClr val="9E1731"/>
                </a:solidFill>
                <a:latin typeface="Arial Black"/>
                <a:cs typeface="Arial Black"/>
              </a:rPr>
              <a:t>del</a:t>
            </a:r>
            <a:r>
              <a:rPr dirty="0" sz="45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25">
                <a:solidFill>
                  <a:srgbClr val="9E1731"/>
                </a:solidFill>
                <a:latin typeface="Arial Black"/>
                <a:cs typeface="Arial Black"/>
              </a:rPr>
              <a:t>Programa</a:t>
            </a:r>
            <a:endParaRPr sz="4500">
              <a:latin typeface="Arial Black"/>
              <a:cs typeface="Arial Black"/>
            </a:endParaRPr>
          </a:p>
        </p:txBody>
      </p:sp>
      <p:pic>
        <p:nvPicPr>
          <p:cNvPr id="5" name="object 5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18288000" cy="159664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009638" y="432942"/>
            <a:ext cx="4886960" cy="68072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300" spc="-320">
                <a:solidFill>
                  <a:srgbClr val="9E1731"/>
                </a:solidFill>
                <a:latin typeface="Arial Black"/>
                <a:cs typeface="Arial Black"/>
              </a:rPr>
              <a:t>Com</a:t>
            </a:r>
            <a:r>
              <a:rPr dirty="0" sz="4300" spc="-30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295">
                <a:solidFill>
                  <a:srgbClr val="9E1731"/>
                </a:solidFill>
                <a:latin typeface="Arial Black"/>
                <a:cs typeface="Arial Black"/>
              </a:rPr>
              <a:t>s’estructura?</a:t>
            </a:r>
            <a:endParaRPr sz="4300">
              <a:latin typeface="Arial Black"/>
              <a:cs typeface="Arial Black"/>
            </a:endParaRPr>
          </a:p>
        </p:txBody>
      </p:sp>
      <p:pic>
        <p:nvPicPr>
          <p:cNvPr id="7" name="object 7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994936" y="3674064"/>
            <a:ext cx="6370622" cy="5042313"/>
          </a:xfrm>
          <a:prstGeom prst="rect">
            <a:avLst/>
          </a:prstGeom>
        </p:spPr>
      </p:pic>
      <p:sp>
        <p:nvSpPr>
          <p:cNvPr id="8" name="object 8" descr=""/>
          <p:cNvSpPr txBox="1"/>
          <p:nvPr/>
        </p:nvSpPr>
        <p:spPr>
          <a:xfrm>
            <a:off x="306730" y="1816354"/>
            <a:ext cx="3368675" cy="5137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spc="-140">
                <a:latin typeface="Calibri"/>
                <a:cs typeface="Calibri"/>
              </a:rPr>
              <a:t>L’AUE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 spc="-35">
                <a:latin typeface="Calibri"/>
                <a:cs typeface="Calibri"/>
              </a:rPr>
              <a:t>s’organitza</a:t>
            </a:r>
            <a:r>
              <a:rPr dirty="0" sz="3200" spc="-90">
                <a:latin typeface="Calibri"/>
                <a:cs typeface="Calibri"/>
              </a:rPr>
              <a:t> </a:t>
            </a:r>
            <a:r>
              <a:rPr dirty="0" sz="3200" spc="-25">
                <a:latin typeface="Calibri"/>
                <a:cs typeface="Calibri"/>
              </a:rPr>
              <a:t>en: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306730" y="2791713"/>
            <a:ext cx="4012565" cy="5137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b="1">
                <a:latin typeface="Calibri"/>
                <a:cs typeface="Calibri"/>
              </a:rPr>
              <a:t>10</a:t>
            </a:r>
            <a:r>
              <a:rPr dirty="0" sz="3200" spc="-2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Objectius</a:t>
            </a:r>
            <a:r>
              <a:rPr dirty="0" sz="3200" spc="-6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Estratègics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10" name="object 10" descr=""/>
          <p:cNvSpPr txBox="1"/>
          <p:nvPr/>
        </p:nvSpPr>
        <p:spPr>
          <a:xfrm>
            <a:off x="763930" y="3767454"/>
            <a:ext cx="5613400" cy="49034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527685" indent="-514984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527685" algn="l"/>
              </a:tabLst>
            </a:pPr>
            <a:r>
              <a:rPr dirty="0" sz="3200" spc="-10">
                <a:latin typeface="Calibri"/>
                <a:cs typeface="Calibri"/>
              </a:rPr>
              <a:t>Territori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3200">
                <a:latin typeface="Calibri"/>
                <a:cs typeface="Calibri"/>
              </a:rPr>
              <a:t>Model</a:t>
            </a:r>
            <a:r>
              <a:rPr dirty="0" sz="3200" spc="-15">
                <a:latin typeface="Calibri"/>
                <a:cs typeface="Calibri"/>
              </a:rPr>
              <a:t> </a:t>
            </a:r>
            <a:r>
              <a:rPr dirty="0" sz="3200" spc="-20">
                <a:latin typeface="Calibri"/>
                <a:cs typeface="Calibri"/>
              </a:rPr>
              <a:t>urbà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3200">
                <a:latin typeface="Calibri"/>
                <a:cs typeface="Calibri"/>
              </a:rPr>
              <a:t>Canvi</a:t>
            </a:r>
            <a:r>
              <a:rPr dirty="0" sz="3200" spc="-12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climàtic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527685" algn="l"/>
              </a:tabLst>
            </a:pPr>
            <a:r>
              <a:rPr dirty="0" sz="3200">
                <a:latin typeface="Calibri"/>
                <a:cs typeface="Calibri"/>
              </a:rPr>
              <a:t>Gestió</a:t>
            </a:r>
            <a:r>
              <a:rPr dirty="0" sz="3200" spc="-9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sostenible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dels</a:t>
            </a:r>
            <a:r>
              <a:rPr dirty="0" sz="3200" spc="-11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recursos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3200">
                <a:latin typeface="Calibri"/>
                <a:cs typeface="Calibri"/>
              </a:rPr>
              <a:t>Mobilitat</a:t>
            </a:r>
            <a:r>
              <a:rPr dirty="0" sz="3200" spc="-13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sostenible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3200">
                <a:latin typeface="Calibri"/>
                <a:cs typeface="Calibri"/>
              </a:rPr>
              <a:t>Cohesió</a:t>
            </a:r>
            <a:r>
              <a:rPr dirty="0" sz="3200" spc="-10">
                <a:latin typeface="Calibri"/>
                <a:cs typeface="Calibri"/>
              </a:rPr>
              <a:t> social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3200">
                <a:latin typeface="Calibri"/>
                <a:cs typeface="Calibri"/>
              </a:rPr>
              <a:t>Economia</a:t>
            </a:r>
            <a:r>
              <a:rPr dirty="0" sz="3200" spc="-1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urbana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3200" spc="-10">
                <a:latin typeface="Calibri"/>
                <a:cs typeface="Calibri"/>
              </a:rPr>
              <a:t>Habitatge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3200">
                <a:latin typeface="Calibri"/>
                <a:cs typeface="Calibri"/>
              </a:rPr>
              <a:t>Innovació</a:t>
            </a:r>
            <a:r>
              <a:rPr dirty="0" sz="3200" spc="-17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digital</a:t>
            </a:r>
            <a:endParaRPr sz="3200">
              <a:latin typeface="Calibri"/>
              <a:cs typeface="Calibri"/>
            </a:endParaRPr>
          </a:p>
          <a:p>
            <a:pPr marL="619760" indent="-607060">
              <a:lnSpc>
                <a:spcPct val="100000"/>
              </a:lnSpc>
              <a:buAutoNum type="arabicPeriod"/>
              <a:tabLst>
                <a:tab pos="619760" algn="l"/>
              </a:tabLst>
            </a:pPr>
            <a:r>
              <a:rPr dirty="0" sz="3200" spc="-10">
                <a:latin typeface="Calibri"/>
                <a:cs typeface="Calibri"/>
              </a:rPr>
              <a:t>Governança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11" name="object 11" descr="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94948" y="9204194"/>
            <a:ext cx="402628" cy="404138"/>
          </a:xfrm>
          <a:prstGeom prst="rect">
            <a:avLst/>
          </a:prstGeom>
        </p:spPr>
      </p:pic>
      <p:sp>
        <p:nvSpPr>
          <p:cNvPr id="12" name="object 12" descr=""/>
          <p:cNvSpPr txBox="1"/>
          <p:nvPr/>
        </p:nvSpPr>
        <p:spPr>
          <a:xfrm>
            <a:off x="306730" y="9135567"/>
            <a:ext cx="9004935" cy="9988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662940">
              <a:lnSpc>
                <a:spcPts val="3829"/>
              </a:lnSpc>
              <a:spcBef>
                <a:spcPts val="100"/>
              </a:spcBef>
              <a:tabLst>
                <a:tab pos="7223759" algn="l"/>
              </a:tabLst>
            </a:pPr>
            <a:r>
              <a:rPr dirty="0" sz="3200" spc="-10">
                <a:latin typeface="Calibri"/>
                <a:cs typeface="Calibri"/>
              </a:rPr>
              <a:t>Desplegats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en:</a:t>
            </a:r>
            <a:r>
              <a:rPr dirty="0" sz="3200" spc="-3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30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objectius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específics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 spc="-50">
                <a:latin typeface="Calibri"/>
                <a:cs typeface="Calibri"/>
              </a:rPr>
              <a:t>i</a:t>
            </a:r>
            <a:r>
              <a:rPr dirty="0" sz="3200">
                <a:latin typeface="Calibri"/>
                <a:cs typeface="Calibri"/>
              </a:rPr>
              <a:t>	+200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línies</a:t>
            </a:r>
            <a:endParaRPr sz="3200">
              <a:latin typeface="Calibri"/>
              <a:cs typeface="Calibri"/>
            </a:endParaRPr>
          </a:p>
          <a:p>
            <a:pPr marL="12700">
              <a:lnSpc>
                <a:spcPts val="3829"/>
              </a:lnSpc>
            </a:pPr>
            <a:r>
              <a:rPr dirty="0" sz="3200" spc="-10">
                <a:latin typeface="Calibri"/>
                <a:cs typeface="Calibri"/>
              </a:rPr>
              <a:t>d’actuació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13" name="object 13" descr=""/>
          <p:cNvSpPr txBox="1"/>
          <p:nvPr/>
        </p:nvSpPr>
        <p:spPr>
          <a:xfrm>
            <a:off x="8902445" y="2354325"/>
            <a:ext cx="7110095" cy="100139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3200" b="1">
                <a:latin typeface="Calibri"/>
                <a:cs typeface="Calibri"/>
              </a:rPr>
              <a:t>Una</a:t>
            </a:r>
            <a:r>
              <a:rPr dirty="0" sz="3200" spc="-5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visió</a:t>
            </a:r>
            <a:r>
              <a:rPr dirty="0" sz="3200" spc="-4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integral</a:t>
            </a:r>
            <a:r>
              <a:rPr dirty="0" sz="3200" spc="-6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de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la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ciutat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2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un</a:t>
            </a:r>
            <a:r>
              <a:rPr dirty="0" sz="3200" spc="-15">
                <a:latin typeface="Calibri"/>
                <a:cs typeface="Calibri"/>
              </a:rPr>
              <a:t> </a:t>
            </a:r>
            <a:r>
              <a:rPr dirty="0" sz="3200" spc="-20">
                <a:latin typeface="Calibri"/>
                <a:cs typeface="Calibri"/>
              </a:rPr>
              <a:t>marc </a:t>
            </a:r>
            <a:r>
              <a:rPr dirty="0" sz="3200">
                <a:latin typeface="Calibri"/>
                <a:cs typeface="Calibri"/>
              </a:rPr>
              <a:t>complet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per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abordar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la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 spc="-20">
                <a:latin typeface="Calibri"/>
                <a:cs typeface="Calibri"/>
              </a:rPr>
              <a:t>complexitat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urbana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5372" y="3987164"/>
            <a:ext cx="9899015" cy="78803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5000" spc="-370">
                <a:solidFill>
                  <a:srgbClr val="9E1731"/>
                </a:solidFill>
                <a:latin typeface="Arial Black"/>
                <a:cs typeface="Arial Black"/>
              </a:rPr>
              <a:t>Com</a:t>
            </a:r>
            <a:r>
              <a:rPr dirty="0" sz="5000" spc="-36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484">
                <a:solidFill>
                  <a:srgbClr val="9E1731"/>
                </a:solidFill>
                <a:latin typeface="Arial Black"/>
                <a:cs typeface="Arial Black"/>
              </a:rPr>
              <a:t>es</a:t>
            </a:r>
            <a:r>
              <a:rPr dirty="0" sz="5000" spc="-36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345">
                <a:solidFill>
                  <a:srgbClr val="9E1731"/>
                </a:solidFill>
                <a:latin typeface="Arial Black"/>
                <a:cs typeface="Arial Black"/>
              </a:rPr>
              <a:t>concreta</a:t>
            </a:r>
            <a:r>
              <a:rPr dirty="0" sz="5000" spc="-35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335">
                <a:solidFill>
                  <a:srgbClr val="9E1731"/>
                </a:solidFill>
                <a:latin typeface="Arial Black"/>
                <a:cs typeface="Arial Black"/>
              </a:rPr>
              <a:t>a</a:t>
            </a:r>
            <a:r>
              <a:rPr dirty="0" sz="5000" spc="-36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425">
                <a:solidFill>
                  <a:srgbClr val="9E1731"/>
                </a:solidFill>
                <a:latin typeface="Arial Black"/>
                <a:cs typeface="Arial Black"/>
              </a:rPr>
              <a:t>escala</a:t>
            </a:r>
            <a:r>
              <a:rPr dirty="0" sz="5000" spc="-36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400">
                <a:solidFill>
                  <a:srgbClr val="9E1731"/>
                </a:solidFill>
                <a:latin typeface="Arial Black"/>
                <a:cs typeface="Arial Black"/>
              </a:rPr>
              <a:t>local?</a:t>
            </a:r>
            <a:endParaRPr sz="5000">
              <a:latin typeface="Arial Black"/>
              <a:cs typeface="Arial Black"/>
            </a:endParaRPr>
          </a:p>
        </p:txBody>
      </p:sp>
      <p:grpSp>
        <p:nvGrpSpPr>
          <p:cNvPr id="3" name="object 3" descr=""/>
          <p:cNvGrpSpPr/>
          <p:nvPr/>
        </p:nvGrpSpPr>
        <p:grpSpPr>
          <a:xfrm>
            <a:off x="1309750" y="3680078"/>
            <a:ext cx="1695450" cy="1695450"/>
            <a:chOff x="1309750" y="3680078"/>
            <a:chExt cx="1695450" cy="1695450"/>
          </a:xfrm>
        </p:grpSpPr>
        <p:sp>
          <p:nvSpPr>
            <p:cNvPr id="4" name="object 4" descr=""/>
            <p:cNvSpPr/>
            <p:nvPr/>
          </p:nvSpPr>
          <p:spPr>
            <a:xfrm>
              <a:off x="1385950" y="37562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20" y="1517"/>
                  </a:lnTo>
                  <a:lnTo>
                    <a:pt x="674724" y="6011"/>
                  </a:lnTo>
                  <a:lnTo>
                    <a:pt x="627627" y="13390"/>
                  </a:lnTo>
                  <a:lnTo>
                    <a:pt x="581518" y="23564"/>
                  </a:lnTo>
                  <a:lnTo>
                    <a:pt x="536489" y="36442"/>
                  </a:lnTo>
                  <a:lnTo>
                    <a:pt x="492629" y="51934"/>
                  </a:lnTo>
                  <a:lnTo>
                    <a:pt x="450028" y="69950"/>
                  </a:lnTo>
                  <a:lnTo>
                    <a:pt x="408778" y="90399"/>
                  </a:lnTo>
                  <a:lnTo>
                    <a:pt x="368967" y="113191"/>
                  </a:lnTo>
                  <a:lnTo>
                    <a:pt x="330687" y="138236"/>
                  </a:lnTo>
                  <a:lnTo>
                    <a:pt x="294028" y="165442"/>
                  </a:lnTo>
                  <a:lnTo>
                    <a:pt x="259080" y="194721"/>
                  </a:lnTo>
                  <a:lnTo>
                    <a:pt x="225932" y="225980"/>
                  </a:lnTo>
                  <a:lnTo>
                    <a:pt x="194677" y="259131"/>
                  </a:lnTo>
                  <a:lnTo>
                    <a:pt x="165403" y="294082"/>
                  </a:lnTo>
                  <a:lnTo>
                    <a:pt x="138201" y="330743"/>
                  </a:lnTo>
                  <a:lnTo>
                    <a:pt x="113161" y="369024"/>
                  </a:lnTo>
                  <a:lnTo>
                    <a:pt x="90374" y="408834"/>
                  </a:lnTo>
                  <a:lnTo>
                    <a:pt x="69930" y="450083"/>
                  </a:lnTo>
                  <a:lnTo>
                    <a:pt x="51918" y="492681"/>
                  </a:lnTo>
                  <a:lnTo>
                    <a:pt x="36430" y="536537"/>
                  </a:lnTo>
                  <a:lnTo>
                    <a:pt x="23556" y="581560"/>
                  </a:lnTo>
                  <a:lnTo>
                    <a:pt x="13385" y="627661"/>
                  </a:lnTo>
                  <a:lnTo>
                    <a:pt x="6009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09" y="868300"/>
                  </a:lnTo>
                  <a:lnTo>
                    <a:pt x="13385" y="915388"/>
                  </a:lnTo>
                  <a:lnTo>
                    <a:pt x="23556" y="961489"/>
                  </a:lnTo>
                  <a:lnTo>
                    <a:pt x="36430" y="1006512"/>
                  </a:lnTo>
                  <a:lnTo>
                    <a:pt x="51918" y="1050368"/>
                  </a:lnTo>
                  <a:lnTo>
                    <a:pt x="69930" y="1092966"/>
                  </a:lnTo>
                  <a:lnTo>
                    <a:pt x="90374" y="1134215"/>
                  </a:lnTo>
                  <a:lnTo>
                    <a:pt x="113161" y="1174025"/>
                  </a:lnTo>
                  <a:lnTo>
                    <a:pt x="138201" y="1212306"/>
                  </a:lnTo>
                  <a:lnTo>
                    <a:pt x="165403" y="1248967"/>
                  </a:lnTo>
                  <a:lnTo>
                    <a:pt x="194677" y="1283918"/>
                  </a:lnTo>
                  <a:lnTo>
                    <a:pt x="225933" y="1317069"/>
                  </a:lnTo>
                  <a:lnTo>
                    <a:pt x="259080" y="1348328"/>
                  </a:lnTo>
                  <a:lnTo>
                    <a:pt x="294028" y="1377607"/>
                  </a:lnTo>
                  <a:lnTo>
                    <a:pt x="330687" y="1404813"/>
                  </a:lnTo>
                  <a:lnTo>
                    <a:pt x="368967" y="1429858"/>
                  </a:lnTo>
                  <a:lnTo>
                    <a:pt x="408778" y="1452650"/>
                  </a:lnTo>
                  <a:lnTo>
                    <a:pt x="450028" y="1473099"/>
                  </a:lnTo>
                  <a:lnTo>
                    <a:pt x="492629" y="1491115"/>
                  </a:lnTo>
                  <a:lnTo>
                    <a:pt x="536489" y="1506607"/>
                  </a:lnTo>
                  <a:lnTo>
                    <a:pt x="581518" y="1519485"/>
                  </a:lnTo>
                  <a:lnTo>
                    <a:pt x="627627" y="1529659"/>
                  </a:lnTo>
                  <a:lnTo>
                    <a:pt x="674724" y="1537038"/>
                  </a:lnTo>
                  <a:lnTo>
                    <a:pt x="722720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1385950" y="37562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20" y="1517"/>
                  </a:lnTo>
                  <a:lnTo>
                    <a:pt x="674724" y="6011"/>
                  </a:lnTo>
                  <a:lnTo>
                    <a:pt x="627627" y="13390"/>
                  </a:lnTo>
                  <a:lnTo>
                    <a:pt x="581518" y="23564"/>
                  </a:lnTo>
                  <a:lnTo>
                    <a:pt x="536489" y="36442"/>
                  </a:lnTo>
                  <a:lnTo>
                    <a:pt x="492629" y="51934"/>
                  </a:lnTo>
                  <a:lnTo>
                    <a:pt x="450028" y="69950"/>
                  </a:lnTo>
                  <a:lnTo>
                    <a:pt x="408778" y="90399"/>
                  </a:lnTo>
                  <a:lnTo>
                    <a:pt x="368967" y="113191"/>
                  </a:lnTo>
                  <a:lnTo>
                    <a:pt x="330687" y="138236"/>
                  </a:lnTo>
                  <a:lnTo>
                    <a:pt x="294028" y="165442"/>
                  </a:lnTo>
                  <a:lnTo>
                    <a:pt x="259080" y="194721"/>
                  </a:lnTo>
                  <a:lnTo>
                    <a:pt x="225932" y="225980"/>
                  </a:lnTo>
                  <a:lnTo>
                    <a:pt x="194677" y="259131"/>
                  </a:lnTo>
                  <a:lnTo>
                    <a:pt x="165403" y="294082"/>
                  </a:lnTo>
                  <a:lnTo>
                    <a:pt x="138201" y="330743"/>
                  </a:lnTo>
                  <a:lnTo>
                    <a:pt x="113161" y="369024"/>
                  </a:lnTo>
                  <a:lnTo>
                    <a:pt x="90374" y="408834"/>
                  </a:lnTo>
                  <a:lnTo>
                    <a:pt x="69930" y="450083"/>
                  </a:lnTo>
                  <a:lnTo>
                    <a:pt x="51918" y="492681"/>
                  </a:lnTo>
                  <a:lnTo>
                    <a:pt x="36430" y="536537"/>
                  </a:lnTo>
                  <a:lnTo>
                    <a:pt x="23556" y="581560"/>
                  </a:lnTo>
                  <a:lnTo>
                    <a:pt x="13385" y="627661"/>
                  </a:lnTo>
                  <a:lnTo>
                    <a:pt x="6009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09" y="868300"/>
                  </a:lnTo>
                  <a:lnTo>
                    <a:pt x="13385" y="915388"/>
                  </a:lnTo>
                  <a:lnTo>
                    <a:pt x="23556" y="961489"/>
                  </a:lnTo>
                  <a:lnTo>
                    <a:pt x="36430" y="1006512"/>
                  </a:lnTo>
                  <a:lnTo>
                    <a:pt x="51918" y="1050368"/>
                  </a:lnTo>
                  <a:lnTo>
                    <a:pt x="69930" y="1092966"/>
                  </a:lnTo>
                  <a:lnTo>
                    <a:pt x="90374" y="1134215"/>
                  </a:lnTo>
                  <a:lnTo>
                    <a:pt x="113161" y="1174025"/>
                  </a:lnTo>
                  <a:lnTo>
                    <a:pt x="138201" y="1212306"/>
                  </a:lnTo>
                  <a:lnTo>
                    <a:pt x="165403" y="1248967"/>
                  </a:lnTo>
                  <a:lnTo>
                    <a:pt x="194677" y="1283918"/>
                  </a:lnTo>
                  <a:lnTo>
                    <a:pt x="225933" y="1317069"/>
                  </a:lnTo>
                  <a:lnTo>
                    <a:pt x="259080" y="1348328"/>
                  </a:lnTo>
                  <a:lnTo>
                    <a:pt x="294028" y="1377607"/>
                  </a:lnTo>
                  <a:lnTo>
                    <a:pt x="330687" y="1404813"/>
                  </a:lnTo>
                  <a:lnTo>
                    <a:pt x="368967" y="1429858"/>
                  </a:lnTo>
                  <a:lnTo>
                    <a:pt x="408778" y="1452650"/>
                  </a:lnTo>
                  <a:lnTo>
                    <a:pt x="450028" y="1473099"/>
                  </a:lnTo>
                  <a:lnTo>
                    <a:pt x="492629" y="1491115"/>
                  </a:lnTo>
                  <a:lnTo>
                    <a:pt x="536489" y="1506607"/>
                  </a:lnTo>
                  <a:lnTo>
                    <a:pt x="581518" y="1519485"/>
                  </a:lnTo>
                  <a:lnTo>
                    <a:pt x="627627" y="1529659"/>
                  </a:lnTo>
                  <a:lnTo>
                    <a:pt x="674724" y="1537038"/>
                  </a:lnTo>
                  <a:lnTo>
                    <a:pt x="722720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ln w="152400">
              <a:solidFill>
                <a:srgbClr val="FFFDF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"/>
          <p:cNvSpPr txBox="1"/>
          <p:nvPr/>
        </p:nvSpPr>
        <p:spPr>
          <a:xfrm>
            <a:off x="1948942" y="4210939"/>
            <a:ext cx="415925" cy="436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305">
                <a:solidFill>
                  <a:srgbClr val="9E1731"/>
                </a:solidFill>
                <a:latin typeface="Arial Black"/>
                <a:cs typeface="Arial Black"/>
              </a:rPr>
              <a:t>02</a:t>
            </a:r>
            <a:endParaRPr sz="2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6745478" y="536471"/>
            <a:ext cx="6327140" cy="778510"/>
          </a:xfrm>
          <a:prstGeom prst="rect">
            <a:avLst/>
          </a:prstGeom>
        </p:spPr>
        <p:txBody>
          <a:bodyPr wrap="square" lIns="0" tIns="39369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309"/>
              </a:spcBef>
            </a:pPr>
            <a:r>
              <a:rPr dirty="0" sz="4500" spc="-310">
                <a:solidFill>
                  <a:srgbClr val="9E1731"/>
                </a:solidFill>
                <a:latin typeface="Arial Black"/>
                <a:cs typeface="Arial Black"/>
              </a:rPr>
              <a:t>Evolució</a:t>
            </a:r>
            <a:r>
              <a:rPr dirty="0" sz="4500" spc="-29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35">
                <a:solidFill>
                  <a:srgbClr val="9E1731"/>
                </a:solidFill>
                <a:latin typeface="Arial Black"/>
                <a:cs typeface="Arial Black"/>
              </a:rPr>
              <a:t>del</a:t>
            </a:r>
            <a:r>
              <a:rPr dirty="0" sz="45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25">
                <a:solidFill>
                  <a:srgbClr val="9E1731"/>
                </a:solidFill>
                <a:latin typeface="Arial Black"/>
                <a:cs typeface="Arial Black"/>
              </a:rPr>
              <a:t>Programa</a:t>
            </a:r>
            <a:endParaRPr sz="4500">
              <a:latin typeface="Arial Black"/>
              <a:cs typeface="Arial Black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59664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200269" y="432942"/>
            <a:ext cx="8505825" cy="68072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300" spc="-320">
                <a:solidFill>
                  <a:srgbClr val="9E1731"/>
                </a:solidFill>
                <a:latin typeface="Arial Black"/>
                <a:cs typeface="Arial Black"/>
              </a:rPr>
              <a:t>Com</a:t>
            </a:r>
            <a:r>
              <a:rPr dirty="0" sz="4300" spc="-31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420">
                <a:solidFill>
                  <a:srgbClr val="9E1731"/>
                </a:solidFill>
                <a:latin typeface="Arial Black"/>
                <a:cs typeface="Arial Black"/>
              </a:rPr>
              <a:t>es</a:t>
            </a:r>
            <a:r>
              <a:rPr dirty="0" sz="4300" spc="-31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300">
                <a:solidFill>
                  <a:srgbClr val="9E1731"/>
                </a:solidFill>
                <a:latin typeface="Arial Black"/>
                <a:cs typeface="Arial Black"/>
              </a:rPr>
              <a:t>concreta </a:t>
            </a:r>
            <a:r>
              <a:rPr dirty="0" sz="4300" spc="-290">
                <a:solidFill>
                  <a:srgbClr val="9E1731"/>
                </a:solidFill>
                <a:latin typeface="Arial Black"/>
                <a:cs typeface="Arial Black"/>
              </a:rPr>
              <a:t>a</a:t>
            </a:r>
            <a:r>
              <a:rPr dirty="0" sz="4300" spc="-31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365">
                <a:solidFill>
                  <a:srgbClr val="9E1731"/>
                </a:solidFill>
                <a:latin typeface="Arial Black"/>
                <a:cs typeface="Arial Black"/>
              </a:rPr>
              <a:t>escala</a:t>
            </a:r>
            <a:r>
              <a:rPr dirty="0" sz="4300" spc="-30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345">
                <a:solidFill>
                  <a:srgbClr val="9E1731"/>
                </a:solidFill>
                <a:latin typeface="Arial Black"/>
                <a:cs typeface="Arial Black"/>
              </a:rPr>
              <a:t>local?</a:t>
            </a:r>
            <a:endParaRPr sz="4300">
              <a:latin typeface="Arial Black"/>
              <a:cs typeface="Arial Black"/>
            </a:endParaRPr>
          </a:p>
        </p:txBody>
      </p:sp>
      <p:pic>
        <p:nvPicPr>
          <p:cNvPr id="5" name="object 5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2044" y="3065685"/>
            <a:ext cx="420930" cy="367398"/>
          </a:xfrm>
          <a:prstGeom prst="rect">
            <a:avLst/>
          </a:prstGeom>
        </p:spPr>
      </p:pic>
      <p:pic>
        <p:nvPicPr>
          <p:cNvPr id="6" name="object 6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2044" y="6479445"/>
            <a:ext cx="420930" cy="367398"/>
          </a:xfrm>
          <a:prstGeom prst="rect">
            <a:avLst/>
          </a:prstGeom>
        </p:spPr>
      </p:pic>
      <p:sp>
        <p:nvSpPr>
          <p:cNvPr id="7" name="object 7" descr=""/>
          <p:cNvSpPr txBox="1"/>
          <p:nvPr/>
        </p:nvSpPr>
        <p:spPr>
          <a:xfrm>
            <a:off x="693521" y="1980057"/>
            <a:ext cx="16273144" cy="58788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spc="-90">
                <a:latin typeface="Calibri"/>
                <a:cs typeface="Calibri"/>
              </a:rPr>
              <a:t>L’Agenda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Urbana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Espanyola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es</a:t>
            </a:r>
            <a:r>
              <a:rPr dirty="0" sz="3200" spc="-9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concreta</a:t>
            </a:r>
            <a:r>
              <a:rPr dirty="0" sz="3200" spc="-10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escala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municipal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mitjançant: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les</a:t>
            </a:r>
            <a:r>
              <a:rPr dirty="0" sz="3200" spc="-90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Agendes</a:t>
            </a:r>
            <a:r>
              <a:rPr dirty="0" sz="3200" spc="-9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Urbanes</a:t>
            </a:r>
            <a:r>
              <a:rPr dirty="0" sz="3200" spc="-10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Locals</a:t>
            </a:r>
            <a:endParaRPr sz="3200">
              <a:latin typeface="Calibri"/>
              <a:cs typeface="Calibri"/>
            </a:endParaRPr>
          </a:p>
          <a:p>
            <a:pPr marL="662940">
              <a:lnSpc>
                <a:spcPct val="100000"/>
              </a:lnSpc>
              <a:spcBef>
                <a:spcPts val="3865"/>
              </a:spcBef>
            </a:pPr>
            <a:r>
              <a:rPr dirty="0" sz="3200">
                <a:latin typeface="Calibri"/>
                <a:cs typeface="Calibri"/>
              </a:rPr>
              <a:t>Una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Agenda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Urbana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Local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 spc="-25">
                <a:latin typeface="Calibri"/>
                <a:cs typeface="Calibri"/>
              </a:rPr>
              <a:t>és: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spcBef>
                <a:spcPts val="3820"/>
              </a:spcBef>
              <a:buFont typeface="Courier New"/>
              <a:buChar char="o"/>
              <a:tabLst>
                <a:tab pos="927100" algn="l"/>
              </a:tabLst>
            </a:pPr>
            <a:r>
              <a:rPr dirty="0" sz="3200">
                <a:latin typeface="Calibri"/>
                <a:cs typeface="Calibri"/>
              </a:rPr>
              <a:t>Un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instrument</a:t>
            </a:r>
            <a:r>
              <a:rPr dirty="0" sz="3200" spc="-9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estratègic</a:t>
            </a:r>
            <a:r>
              <a:rPr dirty="0" sz="3200" spc="-6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de</a:t>
            </a:r>
            <a:r>
              <a:rPr dirty="0" sz="3200" spc="-8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planificació</a:t>
            </a:r>
            <a:r>
              <a:rPr dirty="0" sz="3200" spc="-9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municipal.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buFont typeface="Courier New"/>
              <a:buChar char="o"/>
              <a:tabLst>
                <a:tab pos="927100" algn="l"/>
                <a:tab pos="7582534" algn="l"/>
              </a:tabLst>
            </a:pPr>
            <a:r>
              <a:rPr dirty="0" sz="3200">
                <a:latin typeface="Calibri"/>
                <a:cs typeface="Calibri"/>
              </a:rPr>
              <a:t>Que</a:t>
            </a:r>
            <a:r>
              <a:rPr dirty="0" sz="3200" spc="-9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adapta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 spc="-60">
                <a:latin typeface="Calibri"/>
                <a:cs typeface="Calibri"/>
              </a:rPr>
              <a:t>l’Agenda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Urbana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Espanyola</a:t>
            </a:r>
            <a:r>
              <a:rPr dirty="0" sz="3200">
                <a:latin typeface="Calibri"/>
                <a:cs typeface="Calibri"/>
              </a:rPr>
              <a:t>	a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la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realitat</a:t>
            </a:r>
            <a:r>
              <a:rPr dirty="0" sz="3200" spc="-3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del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municipi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buFont typeface="Courier New"/>
              <a:buChar char="o"/>
              <a:tabLst>
                <a:tab pos="927100" algn="l"/>
              </a:tabLst>
            </a:pPr>
            <a:r>
              <a:rPr dirty="0" sz="3200">
                <a:latin typeface="Calibri"/>
                <a:cs typeface="Calibri"/>
              </a:rPr>
              <a:t>Que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defineix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una</a:t>
            </a:r>
            <a:r>
              <a:rPr dirty="0" sz="3200" spc="-3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visió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ciutat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mitjà</a:t>
            </a:r>
            <a:r>
              <a:rPr dirty="0" sz="3200" spc="-3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llarg</a:t>
            </a:r>
            <a:r>
              <a:rPr dirty="0" sz="3200" spc="-3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termini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buFont typeface="Courier New"/>
              <a:buChar char="o"/>
              <a:tabLst>
                <a:tab pos="927100" algn="l"/>
              </a:tabLst>
            </a:pPr>
            <a:r>
              <a:rPr dirty="0" sz="3200">
                <a:latin typeface="Calibri"/>
                <a:cs typeface="Calibri"/>
              </a:rPr>
              <a:t>Que</a:t>
            </a:r>
            <a:r>
              <a:rPr dirty="0" sz="3200" spc="-9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orienta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les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polítiques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públiques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cap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un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model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sostenible,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inclusiu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resilient</a:t>
            </a:r>
            <a:endParaRPr sz="3200">
              <a:latin typeface="Calibri"/>
              <a:cs typeface="Calibri"/>
            </a:endParaRPr>
          </a:p>
          <a:p>
            <a:pPr marL="662940">
              <a:lnSpc>
                <a:spcPts val="3829"/>
              </a:lnSpc>
              <a:spcBef>
                <a:spcPts val="3865"/>
              </a:spcBef>
            </a:pPr>
            <a:r>
              <a:rPr dirty="0" sz="3200">
                <a:latin typeface="Calibri"/>
                <a:cs typeface="Calibri"/>
              </a:rPr>
              <a:t>Una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Agenda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Urbana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Local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no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 spc="-25">
                <a:latin typeface="Calibri"/>
                <a:cs typeface="Calibri"/>
              </a:rPr>
              <a:t>és: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ts val="3829"/>
              </a:lnSpc>
              <a:buFont typeface="Courier New"/>
              <a:buChar char="o"/>
              <a:tabLst>
                <a:tab pos="927100" algn="l"/>
              </a:tabLst>
            </a:pPr>
            <a:r>
              <a:rPr dirty="0" sz="3200">
                <a:latin typeface="Calibri"/>
                <a:cs typeface="Calibri"/>
              </a:rPr>
              <a:t>Un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document</a:t>
            </a:r>
            <a:r>
              <a:rPr dirty="0" sz="3200" spc="-3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més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perquè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és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una</a:t>
            </a:r>
            <a:r>
              <a:rPr dirty="0" sz="3200" spc="-25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eina</a:t>
            </a:r>
            <a:r>
              <a:rPr dirty="0" sz="3200" spc="-4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de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transformació</a:t>
            </a:r>
            <a:endParaRPr sz="3200">
              <a:latin typeface="Calibri"/>
              <a:cs typeface="Calibri"/>
            </a:endParaRPr>
          </a:p>
          <a:p>
            <a:pPr marL="927100" indent="-457200">
              <a:lnSpc>
                <a:spcPct val="100000"/>
              </a:lnSpc>
              <a:buFont typeface="Courier New"/>
              <a:buChar char="o"/>
              <a:tabLst>
                <a:tab pos="927100" algn="l"/>
              </a:tabLst>
            </a:pPr>
            <a:r>
              <a:rPr dirty="0" sz="3200" b="1">
                <a:latin typeface="Calibri"/>
                <a:cs typeface="Calibri"/>
              </a:rPr>
              <a:t>Només</a:t>
            </a:r>
            <a:r>
              <a:rPr dirty="0" sz="3200" spc="-7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un</a:t>
            </a:r>
            <a:r>
              <a:rPr dirty="0" sz="3200" spc="-6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document</a:t>
            </a:r>
            <a:r>
              <a:rPr dirty="0" sz="3200" spc="-75" b="1">
                <a:latin typeface="Calibri"/>
                <a:cs typeface="Calibri"/>
              </a:rPr>
              <a:t> </a:t>
            </a:r>
            <a:r>
              <a:rPr dirty="0" sz="3200" spc="-30" b="1">
                <a:latin typeface="Calibri"/>
                <a:cs typeface="Calibri"/>
              </a:rPr>
              <a:t>d’estratègia,</a:t>
            </a:r>
            <a:r>
              <a:rPr dirty="0" sz="3200" spc="-100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perquè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conté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un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pla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d’acció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6745478" y="536471"/>
            <a:ext cx="6327140" cy="778510"/>
          </a:xfrm>
          <a:prstGeom prst="rect">
            <a:avLst/>
          </a:prstGeom>
        </p:spPr>
        <p:txBody>
          <a:bodyPr wrap="square" lIns="0" tIns="39369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309"/>
              </a:spcBef>
            </a:pPr>
            <a:r>
              <a:rPr dirty="0" sz="4500" spc="-310">
                <a:solidFill>
                  <a:srgbClr val="9E1731"/>
                </a:solidFill>
                <a:latin typeface="Arial Black"/>
                <a:cs typeface="Arial Black"/>
              </a:rPr>
              <a:t>Evolució</a:t>
            </a:r>
            <a:r>
              <a:rPr dirty="0" sz="4500" spc="-29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35">
                <a:solidFill>
                  <a:srgbClr val="9E1731"/>
                </a:solidFill>
                <a:latin typeface="Arial Black"/>
                <a:cs typeface="Arial Black"/>
              </a:rPr>
              <a:t>del</a:t>
            </a:r>
            <a:r>
              <a:rPr dirty="0" sz="45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25">
                <a:solidFill>
                  <a:srgbClr val="9E1731"/>
                </a:solidFill>
                <a:latin typeface="Arial Black"/>
                <a:cs typeface="Arial Black"/>
              </a:rPr>
              <a:t>Programa</a:t>
            </a:r>
            <a:endParaRPr sz="4500">
              <a:latin typeface="Arial Black"/>
              <a:cs typeface="Arial Black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59664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83730" y="432942"/>
            <a:ext cx="4939030" cy="68072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300" spc="-245">
                <a:solidFill>
                  <a:srgbClr val="9E1731"/>
                </a:solidFill>
                <a:latin typeface="Arial Black"/>
                <a:cs typeface="Arial Black"/>
              </a:rPr>
              <a:t>Per</a:t>
            </a:r>
            <a:r>
              <a:rPr dirty="0" sz="4300" spc="-31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290">
                <a:solidFill>
                  <a:srgbClr val="9E1731"/>
                </a:solidFill>
                <a:latin typeface="Arial Black"/>
                <a:cs typeface="Arial Black"/>
              </a:rPr>
              <a:t>a</a:t>
            </a:r>
            <a:r>
              <a:rPr dirty="0" sz="4300" spc="-30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180">
                <a:solidFill>
                  <a:srgbClr val="9E1731"/>
                </a:solidFill>
                <a:latin typeface="Arial Black"/>
                <a:cs typeface="Arial Black"/>
              </a:rPr>
              <a:t>què</a:t>
            </a:r>
            <a:r>
              <a:rPr dirty="0" sz="4300" spc="-30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315">
                <a:solidFill>
                  <a:srgbClr val="9E1731"/>
                </a:solidFill>
                <a:latin typeface="Arial Black"/>
                <a:cs typeface="Arial Black"/>
              </a:rPr>
              <a:t>serveix?</a:t>
            </a:r>
            <a:endParaRPr sz="4300">
              <a:latin typeface="Arial Black"/>
              <a:cs typeface="Arial Black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747471" y="2421762"/>
            <a:ext cx="12234545" cy="441579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0"/>
              </a:spcBef>
              <a:buFont typeface="Courier New"/>
              <a:buChar char="o"/>
              <a:tabLst>
                <a:tab pos="469900" algn="l"/>
              </a:tabLst>
            </a:pPr>
            <a:r>
              <a:rPr dirty="0" sz="3200">
                <a:latin typeface="Calibri"/>
                <a:cs typeface="Calibri"/>
              </a:rPr>
              <a:t>Definir</a:t>
            </a:r>
            <a:r>
              <a:rPr dirty="0" sz="3200" spc="-10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una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estratègia</a:t>
            </a:r>
            <a:r>
              <a:rPr dirty="0" sz="3200" spc="-9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</a:t>
            </a:r>
            <a:r>
              <a:rPr dirty="0" sz="3200" spc="-9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ciutat</a:t>
            </a:r>
            <a:r>
              <a:rPr dirty="0" sz="3200" spc="-95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coherent</a:t>
            </a:r>
            <a:r>
              <a:rPr dirty="0" sz="3200" spc="-110" b="1">
                <a:latin typeface="Calibri"/>
                <a:cs typeface="Calibri"/>
              </a:rPr>
              <a:t> </a:t>
            </a:r>
            <a:r>
              <a:rPr dirty="0" sz="3200" spc="-50">
                <a:latin typeface="Calibri"/>
                <a:cs typeface="Calibri"/>
              </a:rPr>
              <a:t>.</a:t>
            </a:r>
            <a:endParaRPr sz="320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spcBef>
                <a:spcPts val="3845"/>
              </a:spcBef>
              <a:buFont typeface="Courier New"/>
              <a:buChar char="o"/>
              <a:tabLst>
                <a:tab pos="469900" algn="l"/>
              </a:tabLst>
            </a:pPr>
            <a:r>
              <a:rPr dirty="0" sz="3200" b="1">
                <a:latin typeface="Calibri"/>
                <a:cs typeface="Calibri"/>
              </a:rPr>
              <a:t>Prioritzar</a:t>
            </a:r>
            <a:r>
              <a:rPr dirty="0" sz="3200" spc="-9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inversions</a:t>
            </a:r>
            <a:r>
              <a:rPr dirty="0" sz="3200" spc="-9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públiques</a:t>
            </a:r>
            <a:r>
              <a:rPr dirty="0" sz="3200" spc="-85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alineades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amb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els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Objectius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Estratègics.</a:t>
            </a:r>
            <a:endParaRPr sz="320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spcBef>
                <a:spcPts val="3840"/>
              </a:spcBef>
              <a:buFont typeface="Courier New"/>
              <a:buChar char="o"/>
              <a:tabLst>
                <a:tab pos="469900" algn="l"/>
              </a:tabLst>
            </a:pPr>
            <a:r>
              <a:rPr dirty="0" sz="3200" spc="-10" b="1">
                <a:latin typeface="Calibri"/>
                <a:cs typeface="Calibri"/>
              </a:rPr>
              <a:t>Integrar</a:t>
            </a:r>
            <a:r>
              <a:rPr dirty="0" sz="3200" spc="-114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polítiques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socials,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econòmiques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ambientals.</a:t>
            </a:r>
            <a:endParaRPr sz="320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spcBef>
                <a:spcPts val="3844"/>
              </a:spcBef>
              <a:buFont typeface="Courier New"/>
              <a:buChar char="o"/>
              <a:tabLst>
                <a:tab pos="469900" algn="l"/>
              </a:tabLst>
            </a:pPr>
            <a:r>
              <a:rPr dirty="0" sz="3200">
                <a:latin typeface="Calibri"/>
                <a:cs typeface="Calibri"/>
              </a:rPr>
              <a:t>Millorar</a:t>
            </a:r>
            <a:r>
              <a:rPr dirty="0" sz="3200" spc="-110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l’accés</a:t>
            </a:r>
            <a:r>
              <a:rPr dirty="0" sz="3200" spc="-114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a</a:t>
            </a:r>
            <a:r>
              <a:rPr dirty="0" sz="3200" spc="-14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finançament</a:t>
            </a:r>
            <a:r>
              <a:rPr dirty="0" sz="3200" spc="-120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(europeu,</a:t>
            </a:r>
            <a:r>
              <a:rPr dirty="0" sz="3200" spc="-13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estatal,</a:t>
            </a:r>
            <a:r>
              <a:rPr dirty="0" sz="3200" spc="-11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autonòmic).</a:t>
            </a:r>
            <a:endParaRPr sz="320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spcBef>
                <a:spcPts val="3840"/>
              </a:spcBef>
              <a:buFont typeface="Courier New"/>
              <a:buChar char="o"/>
              <a:tabLst>
                <a:tab pos="469900" algn="l"/>
              </a:tabLst>
            </a:pPr>
            <a:r>
              <a:rPr dirty="0" sz="3200">
                <a:latin typeface="Calibri"/>
                <a:cs typeface="Calibri"/>
              </a:rPr>
              <a:t>Coordinar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actors</a:t>
            </a:r>
            <a:r>
              <a:rPr dirty="0" sz="3200" spc="-80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nivells</a:t>
            </a:r>
            <a:r>
              <a:rPr dirty="0" sz="3200" spc="-6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de</a:t>
            </a:r>
            <a:r>
              <a:rPr dirty="0" sz="3200" spc="-6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govern</a:t>
            </a:r>
            <a:r>
              <a:rPr dirty="0" sz="3200" spc="-10">
                <a:latin typeface="Calibri"/>
                <a:cs typeface="Calibri"/>
              </a:rPr>
              <a:t>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6745478" y="536471"/>
            <a:ext cx="6327140" cy="778510"/>
          </a:xfrm>
          <a:prstGeom prst="rect">
            <a:avLst/>
          </a:prstGeom>
        </p:spPr>
        <p:txBody>
          <a:bodyPr wrap="square" lIns="0" tIns="39369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309"/>
              </a:spcBef>
            </a:pPr>
            <a:r>
              <a:rPr dirty="0" sz="4500" spc="-310">
                <a:solidFill>
                  <a:srgbClr val="9E1731"/>
                </a:solidFill>
                <a:latin typeface="Arial Black"/>
                <a:cs typeface="Arial Black"/>
              </a:rPr>
              <a:t>Evolució</a:t>
            </a:r>
            <a:r>
              <a:rPr dirty="0" sz="4500" spc="-29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35">
                <a:solidFill>
                  <a:srgbClr val="9E1731"/>
                </a:solidFill>
                <a:latin typeface="Arial Black"/>
                <a:cs typeface="Arial Black"/>
              </a:rPr>
              <a:t>del</a:t>
            </a:r>
            <a:r>
              <a:rPr dirty="0" sz="45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25">
                <a:solidFill>
                  <a:srgbClr val="9E1731"/>
                </a:solidFill>
                <a:latin typeface="Arial Black"/>
                <a:cs typeface="Arial Black"/>
              </a:rPr>
              <a:t>Programa</a:t>
            </a:r>
            <a:endParaRPr sz="4500">
              <a:latin typeface="Arial Black"/>
              <a:cs typeface="Arial Black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59664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494146" y="432942"/>
            <a:ext cx="11374755" cy="68072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300" spc="-280">
                <a:solidFill>
                  <a:srgbClr val="9E1731"/>
                </a:solidFill>
                <a:latin typeface="Arial Black"/>
                <a:cs typeface="Arial Black"/>
              </a:rPr>
              <a:t>Elements</a:t>
            </a:r>
            <a:r>
              <a:rPr dirty="0" sz="4300" spc="-30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280">
                <a:solidFill>
                  <a:srgbClr val="9E1731"/>
                </a:solidFill>
                <a:latin typeface="Arial Black"/>
                <a:cs typeface="Arial Black"/>
              </a:rPr>
              <a:t>clau</a:t>
            </a:r>
            <a:r>
              <a:rPr dirty="0" sz="4300" spc="-30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200">
                <a:solidFill>
                  <a:srgbClr val="9E1731"/>
                </a:solidFill>
                <a:latin typeface="Arial Black"/>
                <a:cs typeface="Arial Black"/>
              </a:rPr>
              <a:t>d’una</a:t>
            </a:r>
            <a:r>
              <a:rPr dirty="0" sz="4300" spc="-29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295">
                <a:solidFill>
                  <a:srgbClr val="9E1731"/>
                </a:solidFill>
                <a:latin typeface="Arial Black"/>
                <a:cs typeface="Arial Black"/>
              </a:rPr>
              <a:t>Agenda</a:t>
            </a:r>
            <a:r>
              <a:rPr dirty="0" sz="4300" spc="-30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185">
                <a:solidFill>
                  <a:srgbClr val="9E1731"/>
                </a:solidFill>
                <a:latin typeface="Arial Black"/>
                <a:cs typeface="Arial Black"/>
              </a:rPr>
              <a:t>Urbana</a:t>
            </a:r>
            <a:r>
              <a:rPr dirty="0" sz="4300" spc="-31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380">
                <a:solidFill>
                  <a:srgbClr val="9E1731"/>
                </a:solidFill>
                <a:latin typeface="Arial Black"/>
                <a:cs typeface="Arial Black"/>
              </a:rPr>
              <a:t>Local</a:t>
            </a:r>
            <a:endParaRPr sz="4300">
              <a:latin typeface="Arial Black"/>
              <a:cs typeface="Arial Black"/>
            </a:endParaRPr>
          </a:p>
        </p:txBody>
      </p:sp>
      <p:grpSp>
        <p:nvGrpSpPr>
          <p:cNvPr id="5" name="object 5" descr=""/>
          <p:cNvGrpSpPr/>
          <p:nvPr/>
        </p:nvGrpSpPr>
        <p:grpSpPr>
          <a:xfrm>
            <a:off x="678180" y="3021530"/>
            <a:ext cx="814705" cy="2589530"/>
            <a:chOff x="678180" y="3021530"/>
            <a:chExt cx="814705" cy="2589530"/>
          </a:xfrm>
        </p:grpSpPr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39028" y="3021530"/>
              <a:ext cx="292881" cy="312288"/>
            </a:xfrm>
            <a:prstGeom prst="rect">
              <a:avLst/>
            </a:prstGeom>
          </p:spPr>
        </p:pic>
        <p:pic>
          <p:nvPicPr>
            <p:cNvPr id="7" name="object 7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78180" y="3293363"/>
              <a:ext cx="814577" cy="854202"/>
            </a:xfrm>
            <a:prstGeom prst="rect">
              <a:avLst/>
            </a:prstGeom>
          </p:spPr>
        </p:pic>
        <p:pic>
          <p:nvPicPr>
            <p:cNvPr id="8" name="object 8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78180" y="3781043"/>
              <a:ext cx="814577" cy="854201"/>
            </a:xfrm>
            <a:prstGeom prst="rect">
              <a:avLst/>
            </a:prstGeom>
          </p:spPr>
        </p:pic>
        <p:pic>
          <p:nvPicPr>
            <p:cNvPr id="9" name="object 9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78180" y="4268723"/>
              <a:ext cx="814577" cy="854201"/>
            </a:xfrm>
            <a:prstGeom prst="rect">
              <a:avLst/>
            </a:prstGeom>
          </p:spPr>
        </p:pic>
        <p:pic>
          <p:nvPicPr>
            <p:cNvPr id="10" name="object 10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78180" y="4756403"/>
              <a:ext cx="814577" cy="854201"/>
            </a:xfrm>
            <a:prstGeom prst="rect">
              <a:avLst/>
            </a:prstGeom>
          </p:spPr>
        </p:pic>
      </p:grpSp>
      <p:pic>
        <p:nvPicPr>
          <p:cNvPr id="11" name="object 11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98452" y="5901685"/>
            <a:ext cx="398053" cy="404138"/>
          </a:xfrm>
          <a:prstGeom prst="rect">
            <a:avLst/>
          </a:prstGeom>
        </p:spPr>
      </p:pic>
      <p:pic>
        <p:nvPicPr>
          <p:cNvPr id="12" name="object 12" descr="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98452" y="7401466"/>
            <a:ext cx="420930" cy="367398"/>
          </a:xfrm>
          <a:prstGeom prst="rect">
            <a:avLst/>
          </a:prstGeom>
        </p:spPr>
      </p:pic>
      <p:sp>
        <p:nvSpPr>
          <p:cNvPr id="13" name="object 13" descr=""/>
          <p:cNvSpPr txBox="1"/>
          <p:nvPr/>
        </p:nvSpPr>
        <p:spPr>
          <a:xfrm>
            <a:off x="909624" y="1926793"/>
            <a:ext cx="14404975" cy="588264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200">
                <a:latin typeface="Calibri"/>
                <a:cs typeface="Calibri"/>
              </a:rPr>
              <a:t>Una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Agenda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Urbana</a:t>
            </a:r>
            <a:r>
              <a:rPr dirty="0" sz="3200" spc="-3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Local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incorpora:</a:t>
            </a:r>
            <a:endParaRPr sz="3200">
              <a:latin typeface="Calibri"/>
              <a:cs typeface="Calibri"/>
            </a:endParaRPr>
          </a:p>
          <a:p>
            <a:pPr marL="429895" marR="6167755">
              <a:lnSpc>
                <a:spcPct val="100000"/>
              </a:lnSpc>
              <a:spcBef>
                <a:spcPts val="3865"/>
              </a:spcBef>
            </a:pPr>
            <a:r>
              <a:rPr dirty="0" sz="3200">
                <a:latin typeface="Calibri"/>
                <a:cs typeface="Calibri"/>
              </a:rPr>
              <a:t>Diagnosi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integral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(dades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+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percepció</a:t>
            </a:r>
            <a:r>
              <a:rPr dirty="0" sz="3200" spc="-10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ciutadana) </a:t>
            </a:r>
            <a:r>
              <a:rPr dirty="0" sz="3200">
                <a:latin typeface="Calibri"/>
                <a:cs typeface="Calibri"/>
              </a:rPr>
              <a:t>Visió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ciutat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compartida</a:t>
            </a:r>
            <a:endParaRPr sz="3200">
              <a:latin typeface="Calibri"/>
              <a:cs typeface="Calibri"/>
            </a:endParaRPr>
          </a:p>
          <a:p>
            <a:pPr marL="429895" marR="7868920">
              <a:lnSpc>
                <a:spcPct val="100000"/>
              </a:lnSpc>
            </a:pPr>
            <a:r>
              <a:rPr dirty="0" sz="3200">
                <a:latin typeface="Calibri"/>
                <a:cs typeface="Calibri"/>
              </a:rPr>
              <a:t>Eixos</a:t>
            </a:r>
            <a:r>
              <a:rPr dirty="0" sz="3200" spc="-10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estratègics</a:t>
            </a:r>
            <a:r>
              <a:rPr dirty="0" sz="3200" spc="-10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10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reptes</a:t>
            </a:r>
            <a:r>
              <a:rPr dirty="0" sz="3200" spc="-12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prioritaris </a:t>
            </a:r>
            <a:r>
              <a:rPr dirty="0" sz="3200">
                <a:latin typeface="Calibri"/>
                <a:cs typeface="Calibri"/>
              </a:rPr>
              <a:t>Pla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25">
                <a:latin typeface="Calibri"/>
                <a:cs typeface="Calibri"/>
              </a:rPr>
              <a:t>d’acció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amb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actuacions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concretes </a:t>
            </a:r>
            <a:r>
              <a:rPr dirty="0" sz="3200">
                <a:latin typeface="Calibri"/>
                <a:cs typeface="Calibri"/>
              </a:rPr>
              <a:t>Sistema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d’indicadors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9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avaluació</a:t>
            </a:r>
            <a:endParaRPr sz="3200">
              <a:latin typeface="Calibri"/>
              <a:cs typeface="Calibri"/>
            </a:endParaRPr>
          </a:p>
          <a:p>
            <a:pPr marL="662940">
              <a:lnSpc>
                <a:spcPct val="100000"/>
              </a:lnSpc>
              <a:spcBef>
                <a:spcPts val="3844"/>
              </a:spcBef>
            </a:pPr>
            <a:r>
              <a:rPr dirty="0" sz="3200">
                <a:latin typeface="Calibri"/>
                <a:cs typeface="Calibri"/>
              </a:rPr>
              <a:t>El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pla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25">
                <a:latin typeface="Calibri"/>
                <a:cs typeface="Calibri"/>
              </a:rPr>
              <a:t>d’acció</a:t>
            </a:r>
            <a:r>
              <a:rPr dirty="0" sz="3200" spc="-9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tradueix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 spc="-35">
                <a:latin typeface="Calibri"/>
                <a:cs typeface="Calibri"/>
              </a:rPr>
              <a:t>l’estratègia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en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polítiques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accions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transformadores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concretes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775"/>
              </a:spcBef>
            </a:pPr>
            <a:endParaRPr sz="3200">
              <a:latin typeface="Calibri"/>
              <a:cs typeface="Calibri"/>
            </a:endParaRPr>
          </a:p>
          <a:p>
            <a:pPr marL="571500">
              <a:lnSpc>
                <a:spcPct val="100000"/>
              </a:lnSpc>
            </a:pPr>
            <a:r>
              <a:rPr dirty="0" sz="3200">
                <a:latin typeface="Calibri"/>
                <a:cs typeface="Calibri"/>
              </a:rPr>
              <a:t>La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AUL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converteix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 spc="-35">
                <a:latin typeface="Calibri"/>
                <a:cs typeface="Calibri"/>
              </a:rPr>
              <a:t>l’estratègia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en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projectes</a:t>
            </a:r>
            <a:r>
              <a:rPr dirty="0" sz="3200" spc="-10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executables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370579" cy="1585086"/>
          </a:xfrm>
          <a:prstGeom prst="rect">
            <a:avLst/>
          </a:prstGeom>
        </p:spPr>
      </p:pic>
      <p:pic>
        <p:nvPicPr>
          <p:cNvPr id="3" name="object 3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264255" y="9440481"/>
            <a:ext cx="1685290" cy="558469"/>
          </a:xfrm>
          <a:prstGeom prst="rect">
            <a:avLst/>
          </a:prstGeom>
        </p:spPr>
      </p:pic>
      <p:sp>
        <p:nvSpPr>
          <p:cNvPr id="4" name="object 4" descr=""/>
          <p:cNvSpPr txBox="1"/>
          <p:nvPr/>
        </p:nvSpPr>
        <p:spPr>
          <a:xfrm>
            <a:off x="6745478" y="536471"/>
            <a:ext cx="6327140" cy="778510"/>
          </a:xfrm>
          <a:prstGeom prst="rect">
            <a:avLst/>
          </a:prstGeom>
        </p:spPr>
        <p:txBody>
          <a:bodyPr wrap="square" lIns="0" tIns="39369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309"/>
              </a:spcBef>
            </a:pPr>
            <a:r>
              <a:rPr dirty="0" sz="4500" spc="-310">
                <a:solidFill>
                  <a:srgbClr val="9E1731"/>
                </a:solidFill>
                <a:latin typeface="Arial Black"/>
                <a:cs typeface="Arial Black"/>
              </a:rPr>
              <a:t>Evolució</a:t>
            </a:r>
            <a:r>
              <a:rPr dirty="0" sz="4500" spc="-29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35">
                <a:solidFill>
                  <a:srgbClr val="9E1731"/>
                </a:solidFill>
                <a:latin typeface="Arial Black"/>
                <a:cs typeface="Arial Black"/>
              </a:rPr>
              <a:t>del</a:t>
            </a:r>
            <a:r>
              <a:rPr dirty="0" sz="45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25">
                <a:solidFill>
                  <a:srgbClr val="9E1731"/>
                </a:solidFill>
                <a:latin typeface="Arial Black"/>
                <a:cs typeface="Arial Black"/>
              </a:rPr>
              <a:t>Programa</a:t>
            </a:r>
            <a:endParaRPr sz="4500">
              <a:latin typeface="Arial Black"/>
              <a:cs typeface="Arial Black"/>
            </a:endParaRPr>
          </a:p>
        </p:txBody>
      </p:sp>
      <p:pic>
        <p:nvPicPr>
          <p:cNvPr id="5" name="object 5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18288000" cy="159664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991093" y="432942"/>
            <a:ext cx="2925445" cy="68072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300" spc="-320">
                <a:solidFill>
                  <a:srgbClr val="9E1731"/>
                </a:solidFill>
                <a:latin typeface="Arial Black"/>
                <a:cs typeface="Arial Black"/>
              </a:rPr>
              <a:t>Com</a:t>
            </a:r>
            <a:r>
              <a:rPr dirty="0" sz="4300" spc="-30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415">
                <a:solidFill>
                  <a:srgbClr val="9E1731"/>
                </a:solidFill>
                <a:latin typeface="Arial Black"/>
                <a:cs typeface="Arial Black"/>
              </a:rPr>
              <a:t>es</a:t>
            </a:r>
            <a:r>
              <a:rPr dirty="0" sz="4300" spc="-32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300" spc="-325">
                <a:solidFill>
                  <a:srgbClr val="9E1731"/>
                </a:solidFill>
                <a:latin typeface="Arial Black"/>
                <a:cs typeface="Arial Black"/>
              </a:rPr>
              <a:t>fa?</a:t>
            </a:r>
            <a:endParaRPr sz="4300">
              <a:latin typeface="Arial Black"/>
              <a:cs typeface="Arial Black"/>
            </a:endParaRPr>
          </a:p>
        </p:txBody>
      </p:sp>
      <p:pic>
        <p:nvPicPr>
          <p:cNvPr id="7" name="object 7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447293" y="1808848"/>
            <a:ext cx="13810230" cy="800709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5372" y="3987164"/>
            <a:ext cx="13262610" cy="1473835"/>
          </a:xfrm>
          <a:prstGeom prst="rect"/>
        </p:spPr>
        <p:txBody>
          <a:bodyPr wrap="square" lIns="0" tIns="99695" rIns="0" bIns="0" rtlCol="0" vert="horz">
            <a:spAutoFit/>
          </a:bodyPr>
          <a:lstStyle/>
          <a:p>
            <a:pPr marL="12700" marR="5080">
              <a:lnSpc>
                <a:spcPts val="5400"/>
              </a:lnSpc>
              <a:spcBef>
                <a:spcPts val="785"/>
              </a:spcBef>
            </a:pPr>
            <a:r>
              <a:rPr dirty="0" sz="5000" spc="-285">
                <a:solidFill>
                  <a:srgbClr val="9E1731"/>
                </a:solidFill>
                <a:latin typeface="Arial Black"/>
                <a:cs typeface="Arial Black"/>
              </a:rPr>
              <a:t>Programa</a:t>
            </a:r>
            <a:r>
              <a:rPr dirty="0" sz="5000" spc="-34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240">
                <a:solidFill>
                  <a:srgbClr val="9E1731"/>
                </a:solidFill>
                <a:latin typeface="Arial Black"/>
                <a:cs typeface="Arial Black"/>
              </a:rPr>
              <a:t>d’Impuls</a:t>
            </a:r>
            <a:r>
              <a:rPr dirty="0" sz="5000" spc="-36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335">
                <a:solidFill>
                  <a:srgbClr val="9E1731"/>
                </a:solidFill>
                <a:latin typeface="Arial Black"/>
                <a:cs typeface="Arial Black"/>
              </a:rPr>
              <a:t>a</a:t>
            </a:r>
            <a:r>
              <a:rPr dirty="0" sz="5000" spc="-35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380">
                <a:solidFill>
                  <a:srgbClr val="9E1731"/>
                </a:solidFill>
                <a:latin typeface="Arial Black"/>
                <a:cs typeface="Arial Black"/>
              </a:rPr>
              <a:t>les</a:t>
            </a:r>
            <a:r>
              <a:rPr dirty="0" sz="5000" spc="-35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380">
                <a:solidFill>
                  <a:srgbClr val="9E1731"/>
                </a:solidFill>
                <a:latin typeface="Arial Black"/>
                <a:cs typeface="Arial Black"/>
              </a:rPr>
              <a:t>Agendes</a:t>
            </a:r>
            <a:r>
              <a:rPr dirty="0" sz="5000" spc="-38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280">
                <a:solidFill>
                  <a:srgbClr val="9E1731"/>
                </a:solidFill>
                <a:latin typeface="Arial Black"/>
                <a:cs typeface="Arial Black"/>
              </a:rPr>
              <a:t>Urbanes </a:t>
            </a:r>
            <a:r>
              <a:rPr dirty="0" sz="5000" spc="-440">
                <a:solidFill>
                  <a:srgbClr val="9E1731"/>
                </a:solidFill>
                <a:latin typeface="Arial Black"/>
                <a:cs typeface="Arial Black"/>
              </a:rPr>
              <a:t>Locals</a:t>
            </a:r>
            <a:endParaRPr sz="5000">
              <a:latin typeface="Arial Black"/>
              <a:cs typeface="Arial Black"/>
            </a:endParaRPr>
          </a:p>
        </p:txBody>
      </p:sp>
      <p:grpSp>
        <p:nvGrpSpPr>
          <p:cNvPr id="3" name="object 3" descr=""/>
          <p:cNvGrpSpPr/>
          <p:nvPr/>
        </p:nvGrpSpPr>
        <p:grpSpPr>
          <a:xfrm>
            <a:off x="1309750" y="3680078"/>
            <a:ext cx="1695450" cy="1695450"/>
            <a:chOff x="1309750" y="3680078"/>
            <a:chExt cx="1695450" cy="1695450"/>
          </a:xfrm>
        </p:grpSpPr>
        <p:sp>
          <p:nvSpPr>
            <p:cNvPr id="4" name="object 4" descr=""/>
            <p:cNvSpPr/>
            <p:nvPr/>
          </p:nvSpPr>
          <p:spPr>
            <a:xfrm>
              <a:off x="1385950" y="37562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20" y="1517"/>
                  </a:lnTo>
                  <a:lnTo>
                    <a:pt x="674724" y="6011"/>
                  </a:lnTo>
                  <a:lnTo>
                    <a:pt x="627627" y="13390"/>
                  </a:lnTo>
                  <a:lnTo>
                    <a:pt x="581518" y="23564"/>
                  </a:lnTo>
                  <a:lnTo>
                    <a:pt x="536489" y="36442"/>
                  </a:lnTo>
                  <a:lnTo>
                    <a:pt x="492629" y="51934"/>
                  </a:lnTo>
                  <a:lnTo>
                    <a:pt x="450028" y="69950"/>
                  </a:lnTo>
                  <a:lnTo>
                    <a:pt x="408778" y="90399"/>
                  </a:lnTo>
                  <a:lnTo>
                    <a:pt x="368967" y="113191"/>
                  </a:lnTo>
                  <a:lnTo>
                    <a:pt x="330687" y="138236"/>
                  </a:lnTo>
                  <a:lnTo>
                    <a:pt x="294028" y="165442"/>
                  </a:lnTo>
                  <a:lnTo>
                    <a:pt x="259080" y="194721"/>
                  </a:lnTo>
                  <a:lnTo>
                    <a:pt x="225932" y="225980"/>
                  </a:lnTo>
                  <a:lnTo>
                    <a:pt x="194677" y="259131"/>
                  </a:lnTo>
                  <a:lnTo>
                    <a:pt x="165403" y="294082"/>
                  </a:lnTo>
                  <a:lnTo>
                    <a:pt x="138201" y="330743"/>
                  </a:lnTo>
                  <a:lnTo>
                    <a:pt x="113161" y="369024"/>
                  </a:lnTo>
                  <a:lnTo>
                    <a:pt x="90374" y="408834"/>
                  </a:lnTo>
                  <a:lnTo>
                    <a:pt x="69930" y="450083"/>
                  </a:lnTo>
                  <a:lnTo>
                    <a:pt x="51918" y="492681"/>
                  </a:lnTo>
                  <a:lnTo>
                    <a:pt x="36430" y="536537"/>
                  </a:lnTo>
                  <a:lnTo>
                    <a:pt x="23556" y="581560"/>
                  </a:lnTo>
                  <a:lnTo>
                    <a:pt x="13385" y="627661"/>
                  </a:lnTo>
                  <a:lnTo>
                    <a:pt x="6009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09" y="868300"/>
                  </a:lnTo>
                  <a:lnTo>
                    <a:pt x="13385" y="915388"/>
                  </a:lnTo>
                  <a:lnTo>
                    <a:pt x="23556" y="961489"/>
                  </a:lnTo>
                  <a:lnTo>
                    <a:pt x="36430" y="1006512"/>
                  </a:lnTo>
                  <a:lnTo>
                    <a:pt x="51918" y="1050368"/>
                  </a:lnTo>
                  <a:lnTo>
                    <a:pt x="69930" y="1092966"/>
                  </a:lnTo>
                  <a:lnTo>
                    <a:pt x="90374" y="1134215"/>
                  </a:lnTo>
                  <a:lnTo>
                    <a:pt x="113161" y="1174025"/>
                  </a:lnTo>
                  <a:lnTo>
                    <a:pt x="138201" y="1212306"/>
                  </a:lnTo>
                  <a:lnTo>
                    <a:pt x="165403" y="1248967"/>
                  </a:lnTo>
                  <a:lnTo>
                    <a:pt x="194677" y="1283918"/>
                  </a:lnTo>
                  <a:lnTo>
                    <a:pt x="225933" y="1317069"/>
                  </a:lnTo>
                  <a:lnTo>
                    <a:pt x="259080" y="1348328"/>
                  </a:lnTo>
                  <a:lnTo>
                    <a:pt x="294028" y="1377607"/>
                  </a:lnTo>
                  <a:lnTo>
                    <a:pt x="330687" y="1404813"/>
                  </a:lnTo>
                  <a:lnTo>
                    <a:pt x="368967" y="1429858"/>
                  </a:lnTo>
                  <a:lnTo>
                    <a:pt x="408778" y="1452650"/>
                  </a:lnTo>
                  <a:lnTo>
                    <a:pt x="450028" y="1473099"/>
                  </a:lnTo>
                  <a:lnTo>
                    <a:pt x="492629" y="1491115"/>
                  </a:lnTo>
                  <a:lnTo>
                    <a:pt x="536489" y="1506607"/>
                  </a:lnTo>
                  <a:lnTo>
                    <a:pt x="581518" y="1519485"/>
                  </a:lnTo>
                  <a:lnTo>
                    <a:pt x="627627" y="1529659"/>
                  </a:lnTo>
                  <a:lnTo>
                    <a:pt x="674724" y="1537038"/>
                  </a:lnTo>
                  <a:lnTo>
                    <a:pt x="722720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1385950" y="37562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20" y="1517"/>
                  </a:lnTo>
                  <a:lnTo>
                    <a:pt x="674724" y="6011"/>
                  </a:lnTo>
                  <a:lnTo>
                    <a:pt x="627627" y="13390"/>
                  </a:lnTo>
                  <a:lnTo>
                    <a:pt x="581518" y="23564"/>
                  </a:lnTo>
                  <a:lnTo>
                    <a:pt x="536489" y="36442"/>
                  </a:lnTo>
                  <a:lnTo>
                    <a:pt x="492629" y="51934"/>
                  </a:lnTo>
                  <a:lnTo>
                    <a:pt x="450028" y="69950"/>
                  </a:lnTo>
                  <a:lnTo>
                    <a:pt x="408778" y="90399"/>
                  </a:lnTo>
                  <a:lnTo>
                    <a:pt x="368967" y="113191"/>
                  </a:lnTo>
                  <a:lnTo>
                    <a:pt x="330687" y="138236"/>
                  </a:lnTo>
                  <a:lnTo>
                    <a:pt x="294028" y="165442"/>
                  </a:lnTo>
                  <a:lnTo>
                    <a:pt x="259080" y="194721"/>
                  </a:lnTo>
                  <a:lnTo>
                    <a:pt x="225932" y="225980"/>
                  </a:lnTo>
                  <a:lnTo>
                    <a:pt x="194677" y="259131"/>
                  </a:lnTo>
                  <a:lnTo>
                    <a:pt x="165403" y="294082"/>
                  </a:lnTo>
                  <a:lnTo>
                    <a:pt x="138201" y="330743"/>
                  </a:lnTo>
                  <a:lnTo>
                    <a:pt x="113161" y="369024"/>
                  </a:lnTo>
                  <a:lnTo>
                    <a:pt x="90374" y="408834"/>
                  </a:lnTo>
                  <a:lnTo>
                    <a:pt x="69930" y="450083"/>
                  </a:lnTo>
                  <a:lnTo>
                    <a:pt x="51918" y="492681"/>
                  </a:lnTo>
                  <a:lnTo>
                    <a:pt x="36430" y="536537"/>
                  </a:lnTo>
                  <a:lnTo>
                    <a:pt x="23556" y="581560"/>
                  </a:lnTo>
                  <a:lnTo>
                    <a:pt x="13385" y="627661"/>
                  </a:lnTo>
                  <a:lnTo>
                    <a:pt x="6009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09" y="868300"/>
                  </a:lnTo>
                  <a:lnTo>
                    <a:pt x="13385" y="915388"/>
                  </a:lnTo>
                  <a:lnTo>
                    <a:pt x="23556" y="961489"/>
                  </a:lnTo>
                  <a:lnTo>
                    <a:pt x="36430" y="1006512"/>
                  </a:lnTo>
                  <a:lnTo>
                    <a:pt x="51918" y="1050368"/>
                  </a:lnTo>
                  <a:lnTo>
                    <a:pt x="69930" y="1092966"/>
                  </a:lnTo>
                  <a:lnTo>
                    <a:pt x="90374" y="1134215"/>
                  </a:lnTo>
                  <a:lnTo>
                    <a:pt x="113161" y="1174025"/>
                  </a:lnTo>
                  <a:lnTo>
                    <a:pt x="138201" y="1212306"/>
                  </a:lnTo>
                  <a:lnTo>
                    <a:pt x="165403" y="1248967"/>
                  </a:lnTo>
                  <a:lnTo>
                    <a:pt x="194677" y="1283918"/>
                  </a:lnTo>
                  <a:lnTo>
                    <a:pt x="225933" y="1317069"/>
                  </a:lnTo>
                  <a:lnTo>
                    <a:pt x="259080" y="1348328"/>
                  </a:lnTo>
                  <a:lnTo>
                    <a:pt x="294028" y="1377607"/>
                  </a:lnTo>
                  <a:lnTo>
                    <a:pt x="330687" y="1404813"/>
                  </a:lnTo>
                  <a:lnTo>
                    <a:pt x="368967" y="1429858"/>
                  </a:lnTo>
                  <a:lnTo>
                    <a:pt x="408778" y="1452650"/>
                  </a:lnTo>
                  <a:lnTo>
                    <a:pt x="450028" y="1473099"/>
                  </a:lnTo>
                  <a:lnTo>
                    <a:pt x="492629" y="1491115"/>
                  </a:lnTo>
                  <a:lnTo>
                    <a:pt x="536489" y="1506607"/>
                  </a:lnTo>
                  <a:lnTo>
                    <a:pt x="581518" y="1519485"/>
                  </a:lnTo>
                  <a:lnTo>
                    <a:pt x="627627" y="1529659"/>
                  </a:lnTo>
                  <a:lnTo>
                    <a:pt x="674724" y="1537038"/>
                  </a:lnTo>
                  <a:lnTo>
                    <a:pt x="722720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ln w="152400">
              <a:solidFill>
                <a:srgbClr val="FFFDF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"/>
          <p:cNvSpPr txBox="1"/>
          <p:nvPr/>
        </p:nvSpPr>
        <p:spPr>
          <a:xfrm>
            <a:off x="1948942" y="4210939"/>
            <a:ext cx="416559" cy="436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300">
                <a:solidFill>
                  <a:srgbClr val="9E1731"/>
                </a:solidFill>
                <a:latin typeface="Arial Black"/>
                <a:cs typeface="Arial Black"/>
              </a:rPr>
              <a:t>03</a:t>
            </a:r>
            <a:endParaRPr sz="2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6745478" y="536471"/>
            <a:ext cx="6327140" cy="778510"/>
          </a:xfrm>
          <a:prstGeom prst="rect">
            <a:avLst/>
          </a:prstGeom>
        </p:spPr>
        <p:txBody>
          <a:bodyPr wrap="square" lIns="0" tIns="39369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309"/>
              </a:spcBef>
            </a:pPr>
            <a:r>
              <a:rPr dirty="0" sz="4500" spc="-310">
                <a:solidFill>
                  <a:srgbClr val="9E1731"/>
                </a:solidFill>
                <a:latin typeface="Arial Black"/>
                <a:cs typeface="Arial Black"/>
              </a:rPr>
              <a:t>Evolució</a:t>
            </a:r>
            <a:r>
              <a:rPr dirty="0" sz="4500" spc="-29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35">
                <a:solidFill>
                  <a:srgbClr val="9E1731"/>
                </a:solidFill>
                <a:latin typeface="Arial Black"/>
                <a:cs typeface="Arial Black"/>
              </a:rPr>
              <a:t>del</a:t>
            </a:r>
            <a:r>
              <a:rPr dirty="0" sz="4500" spc="-2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225">
                <a:solidFill>
                  <a:srgbClr val="9E1731"/>
                </a:solidFill>
                <a:latin typeface="Arial Black"/>
                <a:cs typeface="Arial Black"/>
              </a:rPr>
              <a:t>Programa</a:t>
            </a:r>
            <a:endParaRPr sz="4500">
              <a:latin typeface="Arial Black"/>
              <a:cs typeface="Arial Black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0"/>
            <a:ext cx="18287999" cy="159664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011673" y="450596"/>
            <a:ext cx="2439035" cy="68072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300" spc="-200">
                <a:solidFill>
                  <a:srgbClr val="9E1731"/>
                </a:solidFill>
                <a:latin typeface="Arial Black"/>
                <a:cs typeface="Arial Black"/>
              </a:rPr>
              <a:t>Definició</a:t>
            </a:r>
            <a:endParaRPr sz="4300">
              <a:latin typeface="Arial Black"/>
              <a:cs typeface="Arial Black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909624" y="1926793"/>
            <a:ext cx="16622394" cy="344106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1010919">
              <a:lnSpc>
                <a:spcPct val="100000"/>
              </a:lnSpc>
              <a:spcBef>
                <a:spcPts val="105"/>
              </a:spcBef>
            </a:pPr>
            <a:r>
              <a:rPr dirty="0" sz="3200">
                <a:latin typeface="Calibri"/>
                <a:cs typeface="Calibri"/>
              </a:rPr>
              <a:t>Un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programa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dissenyat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per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acompanyar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els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municipis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en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l'elaboració</a:t>
            </a:r>
            <a:r>
              <a:rPr dirty="0" sz="3200" spc="-6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implementació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les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20">
                <a:latin typeface="Calibri"/>
                <a:cs typeface="Calibri"/>
              </a:rPr>
              <a:t>seves </a:t>
            </a:r>
            <a:r>
              <a:rPr dirty="0" sz="3200">
                <a:latin typeface="Calibri"/>
                <a:cs typeface="Calibri"/>
              </a:rPr>
              <a:t>Agendes</a:t>
            </a:r>
            <a:r>
              <a:rPr dirty="0" sz="3200" spc="-10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Urbanes</a:t>
            </a:r>
            <a:r>
              <a:rPr dirty="0" sz="3200" spc="-9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Locals,</a:t>
            </a:r>
            <a:r>
              <a:rPr dirty="0" sz="3200" spc="-8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fomentant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la</a:t>
            </a:r>
            <a:r>
              <a:rPr dirty="0" sz="3200" spc="-9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col·laboració</a:t>
            </a:r>
            <a:r>
              <a:rPr dirty="0" sz="3200" spc="-9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8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l'aprenentatge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conjunt.</a:t>
            </a:r>
            <a:endParaRPr sz="3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840"/>
              </a:spcBef>
            </a:pPr>
            <a:r>
              <a:rPr dirty="0" sz="3200">
                <a:latin typeface="Calibri"/>
                <a:cs typeface="Calibri"/>
              </a:rPr>
              <a:t>Neix</a:t>
            </a:r>
            <a:r>
              <a:rPr dirty="0" sz="3200" spc="-2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al</a:t>
            </a:r>
            <a:r>
              <a:rPr dirty="0" sz="3200" spc="-1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2020.</a:t>
            </a:r>
            <a:endParaRPr sz="320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spcBef>
                <a:spcPts val="3845"/>
              </a:spcBef>
            </a:pPr>
            <a:r>
              <a:rPr dirty="0" sz="3200">
                <a:latin typeface="Calibri"/>
                <a:cs typeface="Calibri"/>
              </a:rPr>
              <a:t>La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iniciativa</a:t>
            </a:r>
            <a:r>
              <a:rPr dirty="0" sz="3200" spc="-4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parteix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la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Gerència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Serveis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d'Habitatge,</a:t>
            </a:r>
            <a:r>
              <a:rPr dirty="0" sz="3200" spc="-3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Urbanisme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Activitats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i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es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gestiona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des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 spc="-25">
                <a:latin typeface="Calibri"/>
                <a:cs typeface="Calibri"/>
              </a:rPr>
              <a:t>del </a:t>
            </a:r>
            <a:r>
              <a:rPr dirty="0" sz="3200">
                <a:latin typeface="Calibri"/>
                <a:cs typeface="Calibri"/>
              </a:rPr>
              <a:t>Servei</a:t>
            </a:r>
            <a:r>
              <a:rPr dirty="0" sz="3200" spc="-2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d'Urbanisme.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596644"/>
          </a:xfrm>
          <a:prstGeom prst="rect">
            <a:avLst/>
          </a:prstGeom>
        </p:spPr>
      </p:pic>
      <p:grpSp>
        <p:nvGrpSpPr>
          <p:cNvPr id="3" name="object 3" descr=""/>
          <p:cNvGrpSpPr/>
          <p:nvPr/>
        </p:nvGrpSpPr>
        <p:grpSpPr>
          <a:xfrm>
            <a:off x="0" y="1596644"/>
            <a:ext cx="18288000" cy="8690610"/>
            <a:chOff x="0" y="1596644"/>
            <a:chExt cx="18288000" cy="8690610"/>
          </a:xfrm>
        </p:grpSpPr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9235436"/>
              <a:ext cx="18288000" cy="1051560"/>
            </a:xfrm>
            <a:prstGeom prst="rect">
              <a:avLst/>
            </a:prstGeom>
          </p:spPr>
        </p:pic>
        <p:pic>
          <p:nvPicPr>
            <p:cNvPr id="5" name="object 5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6401668" y="9464484"/>
              <a:ext cx="1383919" cy="454025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389378" y="1596644"/>
              <a:ext cx="13650594" cy="763879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5372" y="3987164"/>
            <a:ext cx="10212070" cy="78803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5000" spc="-325">
                <a:solidFill>
                  <a:srgbClr val="9E1731"/>
                </a:solidFill>
                <a:latin typeface="Arial Black"/>
                <a:cs typeface="Arial Black"/>
              </a:rPr>
              <a:t>Xarxa</a:t>
            </a:r>
            <a:r>
              <a:rPr dirty="0" sz="5000" spc="-35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370">
                <a:solidFill>
                  <a:srgbClr val="9E1731"/>
                </a:solidFill>
                <a:latin typeface="Arial Black"/>
                <a:cs typeface="Arial Black"/>
              </a:rPr>
              <a:t>d'Agendes</a:t>
            </a:r>
            <a:r>
              <a:rPr dirty="0" sz="5000" spc="-39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265">
                <a:solidFill>
                  <a:srgbClr val="9E1731"/>
                </a:solidFill>
                <a:latin typeface="Arial Black"/>
                <a:cs typeface="Arial Black"/>
              </a:rPr>
              <a:t>Urbanes</a:t>
            </a:r>
            <a:r>
              <a:rPr dirty="0" sz="5000" spc="-35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5000" spc="-440">
                <a:solidFill>
                  <a:srgbClr val="9E1731"/>
                </a:solidFill>
                <a:latin typeface="Arial Black"/>
                <a:cs typeface="Arial Black"/>
              </a:rPr>
              <a:t>Locals</a:t>
            </a:r>
            <a:endParaRPr sz="5000">
              <a:latin typeface="Arial Black"/>
              <a:cs typeface="Arial Black"/>
            </a:endParaRPr>
          </a:p>
        </p:txBody>
      </p:sp>
      <p:grpSp>
        <p:nvGrpSpPr>
          <p:cNvPr id="3" name="object 3" descr=""/>
          <p:cNvGrpSpPr/>
          <p:nvPr/>
        </p:nvGrpSpPr>
        <p:grpSpPr>
          <a:xfrm>
            <a:off x="1309750" y="3680078"/>
            <a:ext cx="1695450" cy="1695450"/>
            <a:chOff x="1309750" y="3680078"/>
            <a:chExt cx="1695450" cy="1695450"/>
          </a:xfrm>
        </p:grpSpPr>
        <p:sp>
          <p:nvSpPr>
            <p:cNvPr id="4" name="object 4" descr=""/>
            <p:cNvSpPr/>
            <p:nvPr/>
          </p:nvSpPr>
          <p:spPr>
            <a:xfrm>
              <a:off x="1385950" y="37562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20" y="1517"/>
                  </a:lnTo>
                  <a:lnTo>
                    <a:pt x="674724" y="6011"/>
                  </a:lnTo>
                  <a:lnTo>
                    <a:pt x="627627" y="13390"/>
                  </a:lnTo>
                  <a:lnTo>
                    <a:pt x="581518" y="23564"/>
                  </a:lnTo>
                  <a:lnTo>
                    <a:pt x="536489" y="36442"/>
                  </a:lnTo>
                  <a:lnTo>
                    <a:pt x="492629" y="51934"/>
                  </a:lnTo>
                  <a:lnTo>
                    <a:pt x="450028" y="69950"/>
                  </a:lnTo>
                  <a:lnTo>
                    <a:pt x="408778" y="90399"/>
                  </a:lnTo>
                  <a:lnTo>
                    <a:pt x="368967" y="113191"/>
                  </a:lnTo>
                  <a:lnTo>
                    <a:pt x="330687" y="138236"/>
                  </a:lnTo>
                  <a:lnTo>
                    <a:pt x="294028" y="165442"/>
                  </a:lnTo>
                  <a:lnTo>
                    <a:pt x="259080" y="194721"/>
                  </a:lnTo>
                  <a:lnTo>
                    <a:pt x="225932" y="225980"/>
                  </a:lnTo>
                  <a:lnTo>
                    <a:pt x="194677" y="259131"/>
                  </a:lnTo>
                  <a:lnTo>
                    <a:pt x="165403" y="294082"/>
                  </a:lnTo>
                  <a:lnTo>
                    <a:pt x="138201" y="330743"/>
                  </a:lnTo>
                  <a:lnTo>
                    <a:pt x="113161" y="369024"/>
                  </a:lnTo>
                  <a:lnTo>
                    <a:pt x="90374" y="408834"/>
                  </a:lnTo>
                  <a:lnTo>
                    <a:pt x="69930" y="450083"/>
                  </a:lnTo>
                  <a:lnTo>
                    <a:pt x="51918" y="492681"/>
                  </a:lnTo>
                  <a:lnTo>
                    <a:pt x="36430" y="536537"/>
                  </a:lnTo>
                  <a:lnTo>
                    <a:pt x="23556" y="581560"/>
                  </a:lnTo>
                  <a:lnTo>
                    <a:pt x="13385" y="627661"/>
                  </a:lnTo>
                  <a:lnTo>
                    <a:pt x="6009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09" y="868300"/>
                  </a:lnTo>
                  <a:lnTo>
                    <a:pt x="13385" y="915388"/>
                  </a:lnTo>
                  <a:lnTo>
                    <a:pt x="23556" y="961489"/>
                  </a:lnTo>
                  <a:lnTo>
                    <a:pt x="36430" y="1006512"/>
                  </a:lnTo>
                  <a:lnTo>
                    <a:pt x="51918" y="1050368"/>
                  </a:lnTo>
                  <a:lnTo>
                    <a:pt x="69930" y="1092966"/>
                  </a:lnTo>
                  <a:lnTo>
                    <a:pt x="90374" y="1134215"/>
                  </a:lnTo>
                  <a:lnTo>
                    <a:pt x="113161" y="1174025"/>
                  </a:lnTo>
                  <a:lnTo>
                    <a:pt x="138201" y="1212306"/>
                  </a:lnTo>
                  <a:lnTo>
                    <a:pt x="165403" y="1248967"/>
                  </a:lnTo>
                  <a:lnTo>
                    <a:pt x="194677" y="1283918"/>
                  </a:lnTo>
                  <a:lnTo>
                    <a:pt x="225933" y="1317069"/>
                  </a:lnTo>
                  <a:lnTo>
                    <a:pt x="259080" y="1348328"/>
                  </a:lnTo>
                  <a:lnTo>
                    <a:pt x="294028" y="1377607"/>
                  </a:lnTo>
                  <a:lnTo>
                    <a:pt x="330687" y="1404813"/>
                  </a:lnTo>
                  <a:lnTo>
                    <a:pt x="368967" y="1429858"/>
                  </a:lnTo>
                  <a:lnTo>
                    <a:pt x="408778" y="1452650"/>
                  </a:lnTo>
                  <a:lnTo>
                    <a:pt x="450028" y="1473099"/>
                  </a:lnTo>
                  <a:lnTo>
                    <a:pt x="492629" y="1491115"/>
                  </a:lnTo>
                  <a:lnTo>
                    <a:pt x="536489" y="1506607"/>
                  </a:lnTo>
                  <a:lnTo>
                    <a:pt x="581518" y="1519485"/>
                  </a:lnTo>
                  <a:lnTo>
                    <a:pt x="627627" y="1529659"/>
                  </a:lnTo>
                  <a:lnTo>
                    <a:pt x="674724" y="1537038"/>
                  </a:lnTo>
                  <a:lnTo>
                    <a:pt x="722720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rgbClr val="F5B0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1385950" y="3756278"/>
              <a:ext cx="1543050" cy="1543050"/>
            </a:xfrm>
            <a:custGeom>
              <a:avLst/>
              <a:gdLst/>
              <a:ahLst/>
              <a:cxnLst/>
              <a:rect l="l" t="t" r="r" b="b"/>
              <a:pathLst>
                <a:path w="1543050" h="1543050">
                  <a:moveTo>
                    <a:pt x="771525" y="0"/>
                  </a:moveTo>
                  <a:lnTo>
                    <a:pt x="722720" y="1517"/>
                  </a:lnTo>
                  <a:lnTo>
                    <a:pt x="674724" y="6011"/>
                  </a:lnTo>
                  <a:lnTo>
                    <a:pt x="627627" y="13390"/>
                  </a:lnTo>
                  <a:lnTo>
                    <a:pt x="581518" y="23564"/>
                  </a:lnTo>
                  <a:lnTo>
                    <a:pt x="536489" y="36442"/>
                  </a:lnTo>
                  <a:lnTo>
                    <a:pt x="492629" y="51934"/>
                  </a:lnTo>
                  <a:lnTo>
                    <a:pt x="450028" y="69950"/>
                  </a:lnTo>
                  <a:lnTo>
                    <a:pt x="408778" y="90399"/>
                  </a:lnTo>
                  <a:lnTo>
                    <a:pt x="368967" y="113191"/>
                  </a:lnTo>
                  <a:lnTo>
                    <a:pt x="330687" y="138236"/>
                  </a:lnTo>
                  <a:lnTo>
                    <a:pt x="294028" y="165442"/>
                  </a:lnTo>
                  <a:lnTo>
                    <a:pt x="259080" y="194721"/>
                  </a:lnTo>
                  <a:lnTo>
                    <a:pt x="225932" y="225980"/>
                  </a:lnTo>
                  <a:lnTo>
                    <a:pt x="194677" y="259131"/>
                  </a:lnTo>
                  <a:lnTo>
                    <a:pt x="165403" y="294082"/>
                  </a:lnTo>
                  <a:lnTo>
                    <a:pt x="138201" y="330743"/>
                  </a:lnTo>
                  <a:lnTo>
                    <a:pt x="113161" y="369024"/>
                  </a:lnTo>
                  <a:lnTo>
                    <a:pt x="90374" y="408834"/>
                  </a:lnTo>
                  <a:lnTo>
                    <a:pt x="69930" y="450083"/>
                  </a:lnTo>
                  <a:lnTo>
                    <a:pt x="51918" y="492681"/>
                  </a:lnTo>
                  <a:lnTo>
                    <a:pt x="36430" y="536537"/>
                  </a:lnTo>
                  <a:lnTo>
                    <a:pt x="23556" y="581560"/>
                  </a:lnTo>
                  <a:lnTo>
                    <a:pt x="13385" y="627661"/>
                  </a:lnTo>
                  <a:lnTo>
                    <a:pt x="6009" y="674749"/>
                  </a:lnTo>
                  <a:lnTo>
                    <a:pt x="1517" y="722734"/>
                  </a:lnTo>
                  <a:lnTo>
                    <a:pt x="0" y="771525"/>
                  </a:lnTo>
                  <a:lnTo>
                    <a:pt x="1517" y="820315"/>
                  </a:lnTo>
                  <a:lnTo>
                    <a:pt x="6009" y="868300"/>
                  </a:lnTo>
                  <a:lnTo>
                    <a:pt x="13385" y="915388"/>
                  </a:lnTo>
                  <a:lnTo>
                    <a:pt x="23556" y="961489"/>
                  </a:lnTo>
                  <a:lnTo>
                    <a:pt x="36430" y="1006512"/>
                  </a:lnTo>
                  <a:lnTo>
                    <a:pt x="51918" y="1050368"/>
                  </a:lnTo>
                  <a:lnTo>
                    <a:pt x="69930" y="1092966"/>
                  </a:lnTo>
                  <a:lnTo>
                    <a:pt x="90374" y="1134215"/>
                  </a:lnTo>
                  <a:lnTo>
                    <a:pt x="113161" y="1174025"/>
                  </a:lnTo>
                  <a:lnTo>
                    <a:pt x="138201" y="1212306"/>
                  </a:lnTo>
                  <a:lnTo>
                    <a:pt x="165403" y="1248967"/>
                  </a:lnTo>
                  <a:lnTo>
                    <a:pt x="194677" y="1283918"/>
                  </a:lnTo>
                  <a:lnTo>
                    <a:pt x="225933" y="1317069"/>
                  </a:lnTo>
                  <a:lnTo>
                    <a:pt x="259080" y="1348328"/>
                  </a:lnTo>
                  <a:lnTo>
                    <a:pt x="294028" y="1377607"/>
                  </a:lnTo>
                  <a:lnTo>
                    <a:pt x="330687" y="1404813"/>
                  </a:lnTo>
                  <a:lnTo>
                    <a:pt x="368967" y="1429858"/>
                  </a:lnTo>
                  <a:lnTo>
                    <a:pt x="408778" y="1452650"/>
                  </a:lnTo>
                  <a:lnTo>
                    <a:pt x="450028" y="1473099"/>
                  </a:lnTo>
                  <a:lnTo>
                    <a:pt x="492629" y="1491115"/>
                  </a:lnTo>
                  <a:lnTo>
                    <a:pt x="536489" y="1506607"/>
                  </a:lnTo>
                  <a:lnTo>
                    <a:pt x="581518" y="1519485"/>
                  </a:lnTo>
                  <a:lnTo>
                    <a:pt x="627627" y="1529659"/>
                  </a:lnTo>
                  <a:lnTo>
                    <a:pt x="674724" y="1537038"/>
                  </a:lnTo>
                  <a:lnTo>
                    <a:pt x="722720" y="1541532"/>
                  </a:lnTo>
                  <a:lnTo>
                    <a:pt x="771525" y="1543050"/>
                  </a:lnTo>
                  <a:lnTo>
                    <a:pt x="820315" y="1541532"/>
                  </a:lnTo>
                  <a:lnTo>
                    <a:pt x="868300" y="1537038"/>
                  </a:lnTo>
                  <a:lnTo>
                    <a:pt x="915388" y="1529659"/>
                  </a:lnTo>
                  <a:lnTo>
                    <a:pt x="961489" y="1519485"/>
                  </a:lnTo>
                  <a:lnTo>
                    <a:pt x="1006512" y="1506607"/>
                  </a:lnTo>
                  <a:lnTo>
                    <a:pt x="1050368" y="1491115"/>
                  </a:lnTo>
                  <a:lnTo>
                    <a:pt x="1092966" y="1473099"/>
                  </a:lnTo>
                  <a:lnTo>
                    <a:pt x="1134215" y="1452650"/>
                  </a:lnTo>
                  <a:lnTo>
                    <a:pt x="1174025" y="1429858"/>
                  </a:lnTo>
                  <a:lnTo>
                    <a:pt x="1212306" y="1404813"/>
                  </a:lnTo>
                  <a:lnTo>
                    <a:pt x="1248967" y="1377607"/>
                  </a:lnTo>
                  <a:lnTo>
                    <a:pt x="1283918" y="1348328"/>
                  </a:lnTo>
                  <a:lnTo>
                    <a:pt x="1317069" y="1317069"/>
                  </a:lnTo>
                  <a:lnTo>
                    <a:pt x="1348328" y="1283918"/>
                  </a:lnTo>
                  <a:lnTo>
                    <a:pt x="1377607" y="1248967"/>
                  </a:lnTo>
                  <a:lnTo>
                    <a:pt x="1404813" y="1212306"/>
                  </a:lnTo>
                  <a:lnTo>
                    <a:pt x="1429858" y="1174025"/>
                  </a:lnTo>
                  <a:lnTo>
                    <a:pt x="1452650" y="1134215"/>
                  </a:lnTo>
                  <a:lnTo>
                    <a:pt x="1473099" y="1092966"/>
                  </a:lnTo>
                  <a:lnTo>
                    <a:pt x="1491115" y="1050368"/>
                  </a:lnTo>
                  <a:lnTo>
                    <a:pt x="1506607" y="1006512"/>
                  </a:lnTo>
                  <a:lnTo>
                    <a:pt x="1519485" y="961489"/>
                  </a:lnTo>
                  <a:lnTo>
                    <a:pt x="1529659" y="915388"/>
                  </a:lnTo>
                  <a:lnTo>
                    <a:pt x="1537038" y="868300"/>
                  </a:lnTo>
                  <a:lnTo>
                    <a:pt x="1541532" y="820315"/>
                  </a:lnTo>
                  <a:lnTo>
                    <a:pt x="1543050" y="771525"/>
                  </a:lnTo>
                  <a:lnTo>
                    <a:pt x="1541532" y="722734"/>
                  </a:lnTo>
                  <a:lnTo>
                    <a:pt x="1537038" y="674749"/>
                  </a:lnTo>
                  <a:lnTo>
                    <a:pt x="1529659" y="627661"/>
                  </a:lnTo>
                  <a:lnTo>
                    <a:pt x="1519485" y="581560"/>
                  </a:lnTo>
                  <a:lnTo>
                    <a:pt x="1506607" y="536537"/>
                  </a:lnTo>
                  <a:lnTo>
                    <a:pt x="1491115" y="492681"/>
                  </a:lnTo>
                  <a:lnTo>
                    <a:pt x="1473099" y="450083"/>
                  </a:lnTo>
                  <a:lnTo>
                    <a:pt x="1452650" y="408834"/>
                  </a:lnTo>
                  <a:lnTo>
                    <a:pt x="1429858" y="369024"/>
                  </a:lnTo>
                  <a:lnTo>
                    <a:pt x="1404813" y="330743"/>
                  </a:lnTo>
                  <a:lnTo>
                    <a:pt x="1377607" y="294082"/>
                  </a:lnTo>
                  <a:lnTo>
                    <a:pt x="1348328" y="259131"/>
                  </a:lnTo>
                  <a:lnTo>
                    <a:pt x="1317069" y="225980"/>
                  </a:lnTo>
                  <a:lnTo>
                    <a:pt x="1283918" y="194721"/>
                  </a:lnTo>
                  <a:lnTo>
                    <a:pt x="1248967" y="165442"/>
                  </a:lnTo>
                  <a:lnTo>
                    <a:pt x="1212306" y="138236"/>
                  </a:lnTo>
                  <a:lnTo>
                    <a:pt x="1174025" y="113191"/>
                  </a:lnTo>
                  <a:lnTo>
                    <a:pt x="1134215" y="90399"/>
                  </a:lnTo>
                  <a:lnTo>
                    <a:pt x="1092966" y="69950"/>
                  </a:lnTo>
                  <a:lnTo>
                    <a:pt x="1050368" y="51934"/>
                  </a:lnTo>
                  <a:lnTo>
                    <a:pt x="1006512" y="36442"/>
                  </a:lnTo>
                  <a:lnTo>
                    <a:pt x="961489" y="23564"/>
                  </a:lnTo>
                  <a:lnTo>
                    <a:pt x="915388" y="13390"/>
                  </a:lnTo>
                  <a:lnTo>
                    <a:pt x="868300" y="6011"/>
                  </a:lnTo>
                  <a:lnTo>
                    <a:pt x="820315" y="1517"/>
                  </a:lnTo>
                  <a:lnTo>
                    <a:pt x="771525" y="0"/>
                  </a:lnTo>
                  <a:close/>
                </a:path>
              </a:pathLst>
            </a:custGeom>
            <a:ln w="152400">
              <a:solidFill>
                <a:srgbClr val="FFFDF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"/>
          <p:cNvSpPr txBox="1"/>
          <p:nvPr/>
        </p:nvSpPr>
        <p:spPr>
          <a:xfrm>
            <a:off x="1948942" y="4210939"/>
            <a:ext cx="416559" cy="436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300">
                <a:solidFill>
                  <a:srgbClr val="9E1731"/>
                </a:solidFill>
                <a:latin typeface="Arial Black"/>
                <a:cs typeface="Arial Black"/>
              </a:rPr>
              <a:t>04</a:t>
            </a:r>
            <a:endParaRPr sz="2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907" y="25906"/>
              <a:ext cx="18259806" cy="1860665"/>
            </a:xfrm>
            <a:prstGeom prst="rect">
              <a:avLst/>
            </a:prstGeom>
          </p:spPr>
        </p:pic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906011" y="1997075"/>
              <a:ext cx="11328527" cy="7969122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3628135" y="320802"/>
              <a:ext cx="0" cy="1116965"/>
            </a:xfrm>
            <a:custGeom>
              <a:avLst/>
              <a:gdLst/>
              <a:ahLst/>
              <a:cxnLst/>
              <a:rect l="l" t="t" r="r" b="b"/>
              <a:pathLst>
                <a:path w="0" h="1116965">
                  <a:moveTo>
                    <a:pt x="0" y="0"/>
                  </a:moveTo>
                  <a:lnTo>
                    <a:pt x="0" y="1116965"/>
                  </a:lnTo>
                </a:path>
              </a:pathLst>
            </a:custGeom>
            <a:ln w="15875">
              <a:solidFill>
                <a:srgbClr val="938953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694150" y="205866"/>
              <a:ext cx="1312671" cy="1312672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89762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400" b="1">
                <a:solidFill>
                  <a:srgbClr val="9E1731"/>
                </a:solidFill>
                <a:latin typeface="Calibri"/>
                <a:cs typeface="Calibri"/>
              </a:rPr>
              <a:t>Municipis</a:t>
            </a:r>
            <a:r>
              <a:rPr dirty="0" sz="4400" spc="-45" b="1">
                <a:solidFill>
                  <a:srgbClr val="9E1731"/>
                </a:solidFill>
                <a:latin typeface="Calibri"/>
                <a:cs typeface="Calibri"/>
              </a:rPr>
              <a:t> </a:t>
            </a:r>
            <a:r>
              <a:rPr dirty="0" sz="4400" b="1">
                <a:solidFill>
                  <a:srgbClr val="9E1731"/>
                </a:solidFill>
                <a:latin typeface="Calibri"/>
                <a:cs typeface="Calibri"/>
              </a:rPr>
              <a:t>i</a:t>
            </a:r>
            <a:r>
              <a:rPr dirty="0" sz="4400" spc="-30" b="1">
                <a:solidFill>
                  <a:srgbClr val="9E1731"/>
                </a:solidFill>
                <a:latin typeface="Calibri"/>
                <a:cs typeface="Calibri"/>
              </a:rPr>
              <a:t> </a:t>
            </a:r>
            <a:r>
              <a:rPr dirty="0" sz="4400" b="1">
                <a:solidFill>
                  <a:srgbClr val="9E1731"/>
                </a:solidFill>
                <a:latin typeface="Calibri"/>
                <a:cs typeface="Calibri"/>
              </a:rPr>
              <a:t>ens</a:t>
            </a:r>
            <a:r>
              <a:rPr dirty="0" sz="4400" spc="-15" b="1">
                <a:solidFill>
                  <a:srgbClr val="9E1731"/>
                </a:solidFill>
                <a:latin typeface="Calibri"/>
                <a:cs typeface="Calibri"/>
              </a:rPr>
              <a:t> </a:t>
            </a:r>
            <a:r>
              <a:rPr dirty="0" sz="4400" b="1">
                <a:solidFill>
                  <a:srgbClr val="9E1731"/>
                </a:solidFill>
                <a:latin typeface="Calibri"/>
                <a:cs typeface="Calibri"/>
              </a:rPr>
              <a:t>locals</a:t>
            </a:r>
            <a:r>
              <a:rPr dirty="0" sz="4400" spc="-40" b="1">
                <a:solidFill>
                  <a:srgbClr val="9E1731"/>
                </a:solidFill>
                <a:latin typeface="Calibri"/>
                <a:cs typeface="Calibri"/>
              </a:rPr>
              <a:t> </a:t>
            </a:r>
            <a:r>
              <a:rPr dirty="0" sz="4400" b="1">
                <a:solidFill>
                  <a:srgbClr val="9E1731"/>
                </a:solidFill>
                <a:latin typeface="Calibri"/>
                <a:cs typeface="Calibri"/>
              </a:rPr>
              <a:t>membres</a:t>
            </a:r>
            <a:r>
              <a:rPr dirty="0" sz="4400" spc="-45" b="1">
                <a:solidFill>
                  <a:srgbClr val="9E1731"/>
                </a:solidFill>
                <a:latin typeface="Calibri"/>
                <a:cs typeface="Calibri"/>
              </a:rPr>
              <a:t> </a:t>
            </a:r>
            <a:r>
              <a:rPr dirty="0" sz="4400" b="1">
                <a:solidFill>
                  <a:srgbClr val="9E1731"/>
                </a:solidFill>
                <a:latin typeface="Calibri"/>
                <a:cs typeface="Calibri"/>
              </a:rPr>
              <a:t>de</a:t>
            </a:r>
            <a:r>
              <a:rPr dirty="0" sz="4400" spc="-10" b="1">
                <a:solidFill>
                  <a:srgbClr val="9E1731"/>
                </a:solidFill>
                <a:latin typeface="Calibri"/>
                <a:cs typeface="Calibri"/>
              </a:rPr>
              <a:t> </a:t>
            </a:r>
            <a:r>
              <a:rPr dirty="0" sz="4400" b="1">
                <a:solidFill>
                  <a:srgbClr val="9E1731"/>
                </a:solidFill>
                <a:latin typeface="Calibri"/>
                <a:cs typeface="Calibri"/>
              </a:rPr>
              <a:t>la</a:t>
            </a:r>
            <a:r>
              <a:rPr dirty="0" sz="4400" spc="-20" b="1">
                <a:solidFill>
                  <a:srgbClr val="9E1731"/>
                </a:solidFill>
                <a:latin typeface="Calibri"/>
                <a:cs typeface="Calibri"/>
              </a:rPr>
              <a:t> XAUL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924560" y="2304745"/>
            <a:ext cx="2607310" cy="510476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100"/>
              </a:spcBef>
            </a:pPr>
            <a:r>
              <a:rPr dirty="0" sz="2700" spc="-114" b="1">
                <a:latin typeface="Trebuchet MS"/>
                <a:cs typeface="Trebuchet MS"/>
              </a:rPr>
              <a:t>Actualment,</a:t>
            </a:r>
            <a:r>
              <a:rPr dirty="0" sz="2700" spc="-25" b="1">
                <a:latin typeface="Trebuchet MS"/>
                <a:cs typeface="Trebuchet MS"/>
              </a:rPr>
              <a:t> la </a:t>
            </a:r>
            <a:r>
              <a:rPr dirty="0" sz="2700" b="1">
                <a:latin typeface="Trebuchet MS"/>
                <a:cs typeface="Trebuchet MS"/>
              </a:rPr>
              <a:t>XAUL</a:t>
            </a:r>
            <a:r>
              <a:rPr dirty="0" sz="2700" spc="-175" b="1">
                <a:latin typeface="Trebuchet MS"/>
                <a:cs typeface="Trebuchet MS"/>
              </a:rPr>
              <a:t> </a:t>
            </a:r>
            <a:r>
              <a:rPr dirty="0" sz="2700" spc="-10" b="1">
                <a:latin typeface="Trebuchet MS"/>
                <a:cs typeface="Trebuchet MS"/>
              </a:rPr>
              <a:t>compta </a:t>
            </a:r>
            <a:r>
              <a:rPr dirty="0" sz="2700" b="1">
                <a:latin typeface="Trebuchet MS"/>
                <a:cs typeface="Trebuchet MS"/>
              </a:rPr>
              <a:t>amb</a:t>
            </a:r>
            <a:r>
              <a:rPr dirty="0" sz="2700" spc="-125" b="1">
                <a:latin typeface="Trebuchet MS"/>
                <a:cs typeface="Trebuchet MS"/>
              </a:rPr>
              <a:t> </a:t>
            </a:r>
            <a:r>
              <a:rPr dirty="0" sz="2700" spc="85" b="1">
                <a:latin typeface="Trebuchet MS"/>
                <a:cs typeface="Trebuchet MS"/>
              </a:rPr>
              <a:t>63 </a:t>
            </a:r>
            <a:r>
              <a:rPr dirty="0" sz="2700" spc="-75" b="1">
                <a:latin typeface="Trebuchet MS"/>
                <a:cs typeface="Trebuchet MS"/>
              </a:rPr>
              <a:t>membres</a:t>
            </a:r>
            <a:r>
              <a:rPr dirty="0" sz="2700" spc="-90" b="1">
                <a:latin typeface="Trebuchet MS"/>
                <a:cs typeface="Trebuchet MS"/>
              </a:rPr>
              <a:t> </a:t>
            </a:r>
            <a:r>
              <a:rPr dirty="0" sz="2700" spc="-10" b="1">
                <a:latin typeface="Trebuchet MS"/>
                <a:cs typeface="Trebuchet MS"/>
              </a:rPr>
              <a:t>entre </a:t>
            </a:r>
            <a:r>
              <a:rPr dirty="0" sz="2700" b="1">
                <a:latin typeface="Trebuchet MS"/>
                <a:cs typeface="Trebuchet MS"/>
              </a:rPr>
              <a:t>ens</a:t>
            </a:r>
            <a:r>
              <a:rPr dirty="0" sz="2700" spc="-114" b="1">
                <a:latin typeface="Trebuchet MS"/>
                <a:cs typeface="Trebuchet MS"/>
              </a:rPr>
              <a:t> </a:t>
            </a:r>
            <a:r>
              <a:rPr dirty="0" sz="2700" spc="-20" b="1">
                <a:latin typeface="Trebuchet MS"/>
                <a:cs typeface="Trebuchet MS"/>
              </a:rPr>
              <a:t>locals</a:t>
            </a:r>
            <a:r>
              <a:rPr dirty="0" sz="2700" spc="-110" b="1">
                <a:latin typeface="Trebuchet MS"/>
                <a:cs typeface="Trebuchet MS"/>
              </a:rPr>
              <a:t> </a:t>
            </a:r>
            <a:r>
              <a:rPr dirty="0" sz="2700" b="1">
                <a:latin typeface="Trebuchet MS"/>
                <a:cs typeface="Trebuchet MS"/>
              </a:rPr>
              <a:t>i</a:t>
            </a:r>
            <a:r>
              <a:rPr dirty="0" sz="2700" spc="-110" b="1">
                <a:latin typeface="Trebuchet MS"/>
                <a:cs typeface="Trebuchet MS"/>
              </a:rPr>
              <a:t> </a:t>
            </a:r>
            <a:r>
              <a:rPr dirty="0" sz="2700" spc="-25" b="1">
                <a:latin typeface="Trebuchet MS"/>
                <a:cs typeface="Trebuchet MS"/>
              </a:rPr>
              <a:t>ens </a:t>
            </a:r>
            <a:r>
              <a:rPr dirty="0" sz="2700" b="1">
                <a:latin typeface="Trebuchet MS"/>
                <a:cs typeface="Trebuchet MS"/>
              </a:rPr>
              <a:t>de</a:t>
            </a:r>
            <a:r>
              <a:rPr dirty="0" sz="2700" spc="-60" b="1">
                <a:latin typeface="Trebuchet MS"/>
                <a:cs typeface="Trebuchet MS"/>
              </a:rPr>
              <a:t> </a:t>
            </a:r>
            <a:r>
              <a:rPr dirty="0" sz="2700" spc="-10" b="1">
                <a:latin typeface="Trebuchet MS"/>
                <a:cs typeface="Trebuchet MS"/>
              </a:rPr>
              <a:t>caràcter supramunicipal </a:t>
            </a:r>
            <a:r>
              <a:rPr dirty="0" sz="2400" spc="-45">
                <a:latin typeface="Arial MT"/>
                <a:cs typeface="Arial MT"/>
              </a:rPr>
              <a:t>que,</a:t>
            </a:r>
            <a:r>
              <a:rPr dirty="0" sz="2400" spc="-114">
                <a:latin typeface="Arial MT"/>
                <a:cs typeface="Arial MT"/>
              </a:rPr>
              <a:t> </a:t>
            </a:r>
            <a:r>
              <a:rPr dirty="0" sz="2400" spc="-25">
                <a:latin typeface="Arial MT"/>
                <a:cs typeface="Arial MT"/>
              </a:rPr>
              <a:t>d’acord</a:t>
            </a:r>
            <a:r>
              <a:rPr dirty="0" sz="2400" spc="-120">
                <a:latin typeface="Arial MT"/>
                <a:cs typeface="Arial MT"/>
              </a:rPr>
              <a:t> </a:t>
            </a:r>
            <a:r>
              <a:rPr dirty="0" sz="2400" spc="-30">
                <a:latin typeface="Arial MT"/>
                <a:cs typeface="Arial MT"/>
              </a:rPr>
              <a:t>amb</a:t>
            </a:r>
            <a:r>
              <a:rPr dirty="0" sz="2400" spc="-110">
                <a:latin typeface="Arial MT"/>
                <a:cs typeface="Arial MT"/>
              </a:rPr>
              <a:t> </a:t>
            </a:r>
            <a:r>
              <a:rPr dirty="0" sz="2400" spc="-25">
                <a:latin typeface="Arial MT"/>
                <a:cs typeface="Arial MT"/>
              </a:rPr>
              <a:t>el </a:t>
            </a:r>
            <a:r>
              <a:rPr dirty="0" sz="2400" spc="-55">
                <a:latin typeface="Arial MT"/>
                <a:cs typeface="Arial MT"/>
              </a:rPr>
              <a:t>moment</a:t>
            </a:r>
            <a:r>
              <a:rPr dirty="0" sz="2400" spc="-95">
                <a:latin typeface="Arial MT"/>
                <a:cs typeface="Arial MT"/>
              </a:rPr>
              <a:t> </a:t>
            </a:r>
            <a:r>
              <a:rPr dirty="0" sz="2400">
                <a:latin typeface="Arial MT"/>
                <a:cs typeface="Arial MT"/>
              </a:rPr>
              <a:t>en</a:t>
            </a:r>
            <a:r>
              <a:rPr dirty="0" sz="2400" spc="-100">
                <a:latin typeface="Arial MT"/>
                <a:cs typeface="Arial MT"/>
              </a:rPr>
              <a:t> </a:t>
            </a:r>
            <a:r>
              <a:rPr dirty="0" sz="2400">
                <a:latin typeface="Arial MT"/>
                <a:cs typeface="Arial MT"/>
              </a:rPr>
              <a:t>el</a:t>
            </a:r>
            <a:r>
              <a:rPr dirty="0" sz="2400" spc="-100">
                <a:latin typeface="Arial MT"/>
                <a:cs typeface="Arial MT"/>
              </a:rPr>
              <a:t> </a:t>
            </a:r>
            <a:r>
              <a:rPr dirty="0" sz="2400" spc="-25">
                <a:latin typeface="Arial MT"/>
                <a:cs typeface="Arial MT"/>
              </a:rPr>
              <a:t>que es</a:t>
            </a:r>
            <a:endParaRPr sz="2400">
              <a:latin typeface="Arial MT"/>
              <a:cs typeface="Arial MT"/>
            </a:endParaRPr>
          </a:p>
          <a:p>
            <a:pPr marL="12700" marR="259079">
              <a:lnSpc>
                <a:spcPct val="100000"/>
              </a:lnSpc>
            </a:pPr>
            <a:r>
              <a:rPr dirty="0" sz="2400">
                <a:latin typeface="Arial MT"/>
                <a:cs typeface="Arial MT"/>
              </a:rPr>
              <a:t>troben,</a:t>
            </a:r>
            <a:r>
              <a:rPr dirty="0" sz="2400" spc="-155">
                <a:latin typeface="Arial MT"/>
                <a:cs typeface="Arial MT"/>
              </a:rPr>
              <a:t> </a:t>
            </a:r>
            <a:r>
              <a:rPr dirty="0" sz="2400" spc="-20">
                <a:latin typeface="Arial MT"/>
                <a:cs typeface="Arial MT"/>
              </a:rPr>
              <a:t>participen </a:t>
            </a:r>
            <a:r>
              <a:rPr dirty="0" sz="2400">
                <a:latin typeface="Arial MT"/>
                <a:cs typeface="Arial MT"/>
              </a:rPr>
              <a:t>en</a:t>
            </a:r>
            <a:r>
              <a:rPr dirty="0" sz="2400" spc="-70">
                <a:latin typeface="Arial MT"/>
                <a:cs typeface="Arial MT"/>
              </a:rPr>
              <a:t> </a:t>
            </a:r>
            <a:r>
              <a:rPr dirty="0" sz="2400">
                <a:latin typeface="Arial MT"/>
                <a:cs typeface="Arial MT"/>
              </a:rPr>
              <a:t>un</a:t>
            </a:r>
            <a:r>
              <a:rPr dirty="0" sz="2400" spc="-65">
                <a:latin typeface="Arial MT"/>
                <a:cs typeface="Arial MT"/>
              </a:rPr>
              <a:t> </a:t>
            </a:r>
            <a:r>
              <a:rPr dirty="0" sz="2400">
                <a:latin typeface="Arial MT"/>
                <a:cs typeface="Arial MT"/>
              </a:rPr>
              <a:t>o</a:t>
            </a:r>
            <a:r>
              <a:rPr dirty="0" sz="2400" spc="-75">
                <a:latin typeface="Arial MT"/>
                <a:cs typeface="Arial MT"/>
              </a:rPr>
              <a:t> </a:t>
            </a:r>
            <a:r>
              <a:rPr dirty="0" sz="2400" spc="-10">
                <a:latin typeface="Arial MT"/>
                <a:cs typeface="Arial MT"/>
              </a:rPr>
              <a:t>altre itinerari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0" name="object 10" descr=""/>
          <p:cNvSpPr txBox="1"/>
          <p:nvPr/>
        </p:nvSpPr>
        <p:spPr>
          <a:xfrm>
            <a:off x="924560" y="7749667"/>
            <a:ext cx="2436495" cy="11226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440690" indent="-427990">
              <a:lnSpc>
                <a:spcPct val="100000"/>
              </a:lnSpc>
              <a:spcBef>
                <a:spcPts val="100"/>
              </a:spcBef>
              <a:buChar char="•"/>
              <a:tabLst>
                <a:tab pos="440690" algn="l"/>
              </a:tabLst>
            </a:pPr>
            <a:r>
              <a:rPr dirty="0" sz="2400" spc="105">
                <a:latin typeface="Arial MT"/>
                <a:cs typeface="Arial MT"/>
              </a:rPr>
              <a:t>13</a:t>
            </a:r>
            <a:r>
              <a:rPr dirty="0" sz="2400" spc="-50">
                <a:latin typeface="Arial MT"/>
                <a:cs typeface="Arial MT"/>
              </a:rPr>
              <a:t> </a:t>
            </a:r>
            <a:r>
              <a:rPr dirty="0" sz="2400">
                <a:latin typeface="Arial MT"/>
                <a:cs typeface="Arial MT"/>
              </a:rPr>
              <a:t>en</a:t>
            </a:r>
            <a:r>
              <a:rPr dirty="0" sz="2400" spc="-50">
                <a:latin typeface="Arial MT"/>
                <a:cs typeface="Arial MT"/>
              </a:rPr>
              <a:t> </a:t>
            </a:r>
            <a:r>
              <a:rPr dirty="0" sz="2400" spc="-35">
                <a:latin typeface="Arial MT"/>
                <a:cs typeface="Arial MT"/>
              </a:rPr>
              <a:t>redacció</a:t>
            </a:r>
            <a:endParaRPr sz="2400">
              <a:latin typeface="Arial MT"/>
              <a:cs typeface="Arial MT"/>
            </a:endParaRPr>
          </a:p>
          <a:p>
            <a:pPr marL="440690" indent="-427990">
              <a:lnSpc>
                <a:spcPct val="100000"/>
              </a:lnSpc>
              <a:buChar char="•"/>
              <a:tabLst>
                <a:tab pos="440690" algn="l"/>
              </a:tabLst>
            </a:pPr>
            <a:r>
              <a:rPr dirty="0" sz="2400" spc="105">
                <a:latin typeface="Arial MT"/>
                <a:cs typeface="Arial MT"/>
              </a:rPr>
              <a:t>42</a:t>
            </a:r>
            <a:r>
              <a:rPr dirty="0" sz="2400" spc="-50">
                <a:latin typeface="Arial MT"/>
                <a:cs typeface="Arial MT"/>
              </a:rPr>
              <a:t> </a:t>
            </a:r>
            <a:r>
              <a:rPr dirty="0" sz="2400">
                <a:latin typeface="Arial MT"/>
                <a:cs typeface="Arial MT"/>
              </a:rPr>
              <a:t>en</a:t>
            </a:r>
            <a:r>
              <a:rPr dirty="0" sz="2400" spc="-50">
                <a:latin typeface="Arial MT"/>
                <a:cs typeface="Arial MT"/>
              </a:rPr>
              <a:t> </a:t>
            </a:r>
            <a:r>
              <a:rPr dirty="0" sz="2400" spc="-85">
                <a:latin typeface="Arial MT"/>
                <a:cs typeface="Arial MT"/>
              </a:rPr>
              <a:t>execució</a:t>
            </a:r>
            <a:endParaRPr sz="2400">
              <a:latin typeface="Arial MT"/>
              <a:cs typeface="Arial MT"/>
            </a:endParaRPr>
          </a:p>
          <a:p>
            <a:pPr marL="440690" indent="-427990">
              <a:lnSpc>
                <a:spcPct val="100000"/>
              </a:lnSpc>
              <a:buChar char="•"/>
              <a:tabLst>
                <a:tab pos="440690" algn="l"/>
              </a:tabLst>
            </a:pPr>
            <a:r>
              <a:rPr dirty="0" sz="2400" spc="105">
                <a:latin typeface="Arial MT"/>
                <a:cs typeface="Arial MT"/>
              </a:rPr>
              <a:t>8</a:t>
            </a:r>
            <a:r>
              <a:rPr dirty="0" sz="2400" spc="-5">
                <a:latin typeface="Arial MT"/>
                <a:cs typeface="Arial MT"/>
              </a:rPr>
              <a:t> </a:t>
            </a:r>
            <a:r>
              <a:rPr dirty="0" sz="2400">
                <a:latin typeface="Arial MT"/>
                <a:cs typeface="Arial MT"/>
              </a:rPr>
              <a:t>per </a:t>
            </a:r>
            <a:r>
              <a:rPr dirty="0" sz="2400" spc="-10">
                <a:latin typeface="Arial MT"/>
                <a:cs typeface="Arial MT"/>
              </a:rPr>
              <a:t>iniciar</a:t>
            </a:r>
            <a:endParaRPr sz="2400">
              <a:latin typeface="Arial MT"/>
              <a:cs typeface="Arial MT"/>
            </a:endParaRPr>
          </a:p>
        </p:txBody>
      </p:sp>
      <p:grpSp>
        <p:nvGrpSpPr>
          <p:cNvPr id="11" name="object 11" descr=""/>
          <p:cNvGrpSpPr/>
          <p:nvPr/>
        </p:nvGrpSpPr>
        <p:grpSpPr>
          <a:xfrm>
            <a:off x="13705332" y="6118859"/>
            <a:ext cx="4191000" cy="1327785"/>
            <a:chOff x="13705332" y="6118859"/>
            <a:chExt cx="4191000" cy="1327785"/>
          </a:xfrm>
        </p:grpSpPr>
        <p:pic>
          <p:nvPicPr>
            <p:cNvPr id="12" name="object 12" descr="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3705332" y="6118859"/>
              <a:ext cx="4191000" cy="1327403"/>
            </a:xfrm>
            <a:prstGeom prst="rect">
              <a:avLst/>
            </a:prstGeom>
          </p:spPr>
        </p:pic>
        <p:pic>
          <p:nvPicPr>
            <p:cNvPr id="13" name="object 13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4316456" y="6272771"/>
              <a:ext cx="2967228" cy="1107960"/>
            </a:xfrm>
            <a:prstGeom prst="rect">
              <a:avLst/>
            </a:prstGeom>
          </p:spPr>
        </p:pic>
        <p:sp>
          <p:nvSpPr>
            <p:cNvPr id="14" name="object 14" descr=""/>
            <p:cNvSpPr/>
            <p:nvPr/>
          </p:nvSpPr>
          <p:spPr>
            <a:xfrm>
              <a:off x="13760323" y="6174231"/>
              <a:ext cx="4030979" cy="1169035"/>
            </a:xfrm>
            <a:custGeom>
              <a:avLst/>
              <a:gdLst/>
              <a:ahLst/>
              <a:cxnLst/>
              <a:rect l="l" t="t" r="r" b="b"/>
              <a:pathLst>
                <a:path w="4030980" h="1169034">
                  <a:moveTo>
                    <a:pt x="2015490" y="0"/>
                  </a:moveTo>
                  <a:lnTo>
                    <a:pt x="1944730" y="353"/>
                  </a:lnTo>
                  <a:lnTo>
                    <a:pt x="1874583" y="1405"/>
                  </a:lnTo>
                  <a:lnTo>
                    <a:pt x="1805089" y="3144"/>
                  </a:lnTo>
                  <a:lnTo>
                    <a:pt x="1736287" y="5558"/>
                  </a:lnTo>
                  <a:lnTo>
                    <a:pt x="1668218" y="8637"/>
                  </a:lnTo>
                  <a:lnTo>
                    <a:pt x="1600921" y="12367"/>
                  </a:lnTo>
                  <a:lnTo>
                    <a:pt x="1534436" y="16739"/>
                  </a:lnTo>
                  <a:lnTo>
                    <a:pt x="1468804" y="21740"/>
                  </a:lnTo>
                  <a:lnTo>
                    <a:pt x="1404064" y="27359"/>
                  </a:lnTo>
                  <a:lnTo>
                    <a:pt x="1340257" y="33583"/>
                  </a:lnTo>
                  <a:lnTo>
                    <a:pt x="1277421" y="40403"/>
                  </a:lnTo>
                  <a:lnTo>
                    <a:pt x="1215598" y="47805"/>
                  </a:lnTo>
                  <a:lnTo>
                    <a:pt x="1154827" y="55778"/>
                  </a:lnTo>
                  <a:lnTo>
                    <a:pt x="1095149" y="64311"/>
                  </a:lnTo>
                  <a:lnTo>
                    <a:pt x="1036602" y="73393"/>
                  </a:lnTo>
                  <a:lnTo>
                    <a:pt x="979227" y="83011"/>
                  </a:lnTo>
                  <a:lnTo>
                    <a:pt x="923065" y="93154"/>
                  </a:lnTo>
                  <a:lnTo>
                    <a:pt x="868154" y="103811"/>
                  </a:lnTo>
                  <a:lnTo>
                    <a:pt x="814536" y="114970"/>
                  </a:lnTo>
                  <a:lnTo>
                    <a:pt x="762249" y="126619"/>
                  </a:lnTo>
                  <a:lnTo>
                    <a:pt x="711334" y="138746"/>
                  </a:lnTo>
                  <a:lnTo>
                    <a:pt x="661831" y="151341"/>
                  </a:lnTo>
                  <a:lnTo>
                    <a:pt x="613780" y="164392"/>
                  </a:lnTo>
                  <a:lnTo>
                    <a:pt x="567221" y="177886"/>
                  </a:lnTo>
                  <a:lnTo>
                    <a:pt x="522193" y="191814"/>
                  </a:lnTo>
                  <a:lnTo>
                    <a:pt x="478737" y="206162"/>
                  </a:lnTo>
                  <a:lnTo>
                    <a:pt x="436893" y="220919"/>
                  </a:lnTo>
                  <a:lnTo>
                    <a:pt x="396700" y="236074"/>
                  </a:lnTo>
                  <a:lnTo>
                    <a:pt x="358199" y="251615"/>
                  </a:lnTo>
                  <a:lnTo>
                    <a:pt x="321430" y="267531"/>
                  </a:lnTo>
                  <a:lnTo>
                    <a:pt x="286432" y="283810"/>
                  </a:lnTo>
                  <a:lnTo>
                    <a:pt x="221910" y="317410"/>
                  </a:lnTo>
                  <a:lnTo>
                    <a:pt x="164954" y="352324"/>
                  </a:lnTo>
                  <a:lnTo>
                    <a:pt x="115883" y="388459"/>
                  </a:lnTo>
                  <a:lnTo>
                    <a:pt x="75018" y="425721"/>
                  </a:lnTo>
                  <a:lnTo>
                    <a:pt x="42677" y="464019"/>
                  </a:lnTo>
                  <a:lnTo>
                    <a:pt x="19180" y="503260"/>
                  </a:lnTo>
                  <a:lnTo>
                    <a:pt x="4848" y="543351"/>
                  </a:lnTo>
                  <a:lnTo>
                    <a:pt x="0" y="584200"/>
                  </a:lnTo>
                  <a:lnTo>
                    <a:pt x="1218" y="604713"/>
                  </a:lnTo>
                  <a:lnTo>
                    <a:pt x="10849" y="645196"/>
                  </a:lnTo>
                  <a:lnTo>
                    <a:pt x="29803" y="684876"/>
                  </a:lnTo>
                  <a:lnTo>
                    <a:pt x="57762" y="723660"/>
                  </a:lnTo>
                  <a:lnTo>
                    <a:pt x="94405" y="761456"/>
                  </a:lnTo>
                  <a:lnTo>
                    <a:pt x="139413" y="798172"/>
                  </a:lnTo>
                  <a:lnTo>
                    <a:pt x="192466" y="833714"/>
                  </a:lnTo>
                  <a:lnTo>
                    <a:pt x="253245" y="867989"/>
                  </a:lnTo>
                  <a:lnTo>
                    <a:pt x="321430" y="900906"/>
                  </a:lnTo>
                  <a:lnTo>
                    <a:pt x="358199" y="916825"/>
                  </a:lnTo>
                  <a:lnTo>
                    <a:pt x="396700" y="932371"/>
                  </a:lnTo>
                  <a:lnTo>
                    <a:pt x="436893" y="947530"/>
                  </a:lnTo>
                  <a:lnTo>
                    <a:pt x="478737" y="962291"/>
                  </a:lnTo>
                  <a:lnTo>
                    <a:pt x="522193" y="976643"/>
                  </a:lnTo>
                  <a:lnTo>
                    <a:pt x="567221" y="990574"/>
                  </a:lnTo>
                  <a:lnTo>
                    <a:pt x="613780" y="1004073"/>
                  </a:lnTo>
                  <a:lnTo>
                    <a:pt x="661831" y="1017127"/>
                  </a:lnTo>
                  <a:lnTo>
                    <a:pt x="711334" y="1029726"/>
                  </a:lnTo>
                  <a:lnTo>
                    <a:pt x="762249" y="1041858"/>
                  </a:lnTo>
                  <a:lnTo>
                    <a:pt x="814536" y="1053511"/>
                  </a:lnTo>
                  <a:lnTo>
                    <a:pt x="868154" y="1064673"/>
                  </a:lnTo>
                  <a:lnTo>
                    <a:pt x="923065" y="1075334"/>
                  </a:lnTo>
                  <a:lnTo>
                    <a:pt x="979227" y="1085481"/>
                  </a:lnTo>
                  <a:lnTo>
                    <a:pt x="1036602" y="1095103"/>
                  </a:lnTo>
                  <a:lnTo>
                    <a:pt x="1095149" y="1104188"/>
                  </a:lnTo>
                  <a:lnTo>
                    <a:pt x="1154827" y="1112724"/>
                  </a:lnTo>
                  <a:lnTo>
                    <a:pt x="1215598" y="1120701"/>
                  </a:lnTo>
                  <a:lnTo>
                    <a:pt x="1277421" y="1128106"/>
                  </a:lnTo>
                  <a:lnTo>
                    <a:pt x="1340257" y="1134928"/>
                  </a:lnTo>
                  <a:lnTo>
                    <a:pt x="1404064" y="1141155"/>
                  </a:lnTo>
                  <a:lnTo>
                    <a:pt x="1468804" y="1146776"/>
                  </a:lnTo>
                  <a:lnTo>
                    <a:pt x="1534436" y="1151779"/>
                  </a:lnTo>
                  <a:lnTo>
                    <a:pt x="1600921" y="1156153"/>
                  </a:lnTo>
                  <a:lnTo>
                    <a:pt x="1668218" y="1159885"/>
                  </a:lnTo>
                  <a:lnTo>
                    <a:pt x="1736287" y="1162965"/>
                  </a:lnTo>
                  <a:lnTo>
                    <a:pt x="1805089" y="1165381"/>
                  </a:lnTo>
                  <a:lnTo>
                    <a:pt x="1874583" y="1167121"/>
                  </a:lnTo>
                  <a:lnTo>
                    <a:pt x="1944730" y="1168173"/>
                  </a:lnTo>
                  <a:lnTo>
                    <a:pt x="2015490" y="1168526"/>
                  </a:lnTo>
                  <a:lnTo>
                    <a:pt x="2086249" y="1168173"/>
                  </a:lnTo>
                  <a:lnTo>
                    <a:pt x="2156396" y="1167121"/>
                  </a:lnTo>
                  <a:lnTo>
                    <a:pt x="2225890" y="1165381"/>
                  </a:lnTo>
                  <a:lnTo>
                    <a:pt x="2294692" y="1162965"/>
                  </a:lnTo>
                  <a:lnTo>
                    <a:pt x="2362761" y="1159885"/>
                  </a:lnTo>
                  <a:lnTo>
                    <a:pt x="2430058" y="1156153"/>
                  </a:lnTo>
                  <a:lnTo>
                    <a:pt x="2496543" y="1151779"/>
                  </a:lnTo>
                  <a:lnTo>
                    <a:pt x="2562175" y="1146776"/>
                  </a:lnTo>
                  <a:lnTo>
                    <a:pt x="2626915" y="1141155"/>
                  </a:lnTo>
                  <a:lnTo>
                    <a:pt x="2690722" y="1134928"/>
                  </a:lnTo>
                  <a:lnTo>
                    <a:pt x="2753558" y="1128106"/>
                  </a:lnTo>
                  <a:lnTo>
                    <a:pt x="2815381" y="1120701"/>
                  </a:lnTo>
                  <a:lnTo>
                    <a:pt x="2876152" y="1112724"/>
                  </a:lnTo>
                  <a:lnTo>
                    <a:pt x="2935830" y="1104188"/>
                  </a:lnTo>
                  <a:lnTo>
                    <a:pt x="2994377" y="1095103"/>
                  </a:lnTo>
                  <a:lnTo>
                    <a:pt x="3051752" y="1085481"/>
                  </a:lnTo>
                  <a:lnTo>
                    <a:pt x="3107914" y="1075334"/>
                  </a:lnTo>
                  <a:lnTo>
                    <a:pt x="3162825" y="1064673"/>
                  </a:lnTo>
                  <a:lnTo>
                    <a:pt x="3216443" y="1053511"/>
                  </a:lnTo>
                  <a:lnTo>
                    <a:pt x="3268730" y="1041858"/>
                  </a:lnTo>
                  <a:lnTo>
                    <a:pt x="3319645" y="1029726"/>
                  </a:lnTo>
                  <a:lnTo>
                    <a:pt x="3369148" y="1017127"/>
                  </a:lnTo>
                  <a:lnTo>
                    <a:pt x="3417199" y="1004073"/>
                  </a:lnTo>
                  <a:lnTo>
                    <a:pt x="3463758" y="990574"/>
                  </a:lnTo>
                  <a:lnTo>
                    <a:pt x="3508786" y="976643"/>
                  </a:lnTo>
                  <a:lnTo>
                    <a:pt x="3552242" y="962291"/>
                  </a:lnTo>
                  <a:lnTo>
                    <a:pt x="3594086" y="947530"/>
                  </a:lnTo>
                  <a:lnTo>
                    <a:pt x="3634279" y="932371"/>
                  </a:lnTo>
                  <a:lnTo>
                    <a:pt x="3672780" y="916825"/>
                  </a:lnTo>
                  <a:lnTo>
                    <a:pt x="3709549" y="900906"/>
                  </a:lnTo>
                  <a:lnTo>
                    <a:pt x="3744547" y="884623"/>
                  </a:lnTo>
                  <a:lnTo>
                    <a:pt x="3809069" y="851016"/>
                  </a:lnTo>
                  <a:lnTo>
                    <a:pt x="3866025" y="816095"/>
                  </a:lnTo>
                  <a:lnTo>
                    <a:pt x="3915096" y="779955"/>
                  </a:lnTo>
                  <a:lnTo>
                    <a:pt x="3955961" y="742688"/>
                  </a:lnTo>
                  <a:lnTo>
                    <a:pt x="3988302" y="704386"/>
                  </a:lnTo>
                  <a:lnTo>
                    <a:pt x="4011799" y="665142"/>
                  </a:lnTo>
                  <a:lnTo>
                    <a:pt x="4026131" y="625049"/>
                  </a:lnTo>
                  <a:lnTo>
                    <a:pt x="4030980" y="584200"/>
                  </a:lnTo>
                  <a:lnTo>
                    <a:pt x="4029761" y="563686"/>
                  </a:lnTo>
                  <a:lnTo>
                    <a:pt x="4020130" y="523205"/>
                  </a:lnTo>
                  <a:lnTo>
                    <a:pt x="4001176" y="483527"/>
                  </a:lnTo>
                  <a:lnTo>
                    <a:pt x="3973217" y="444746"/>
                  </a:lnTo>
                  <a:lnTo>
                    <a:pt x="3936574" y="406955"/>
                  </a:lnTo>
                  <a:lnTo>
                    <a:pt x="3891566" y="370245"/>
                  </a:lnTo>
                  <a:lnTo>
                    <a:pt x="3838513" y="334709"/>
                  </a:lnTo>
                  <a:lnTo>
                    <a:pt x="3777734" y="300440"/>
                  </a:lnTo>
                  <a:lnTo>
                    <a:pt x="3709549" y="267531"/>
                  </a:lnTo>
                  <a:lnTo>
                    <a:pt x="3672780" y="251615"/>
                  </a:lnTo>
                  <a:lnTo>
                    <a:pt x="3634279" y="236074"/>
                  </a:lnTo>
                  <a:lnTo>
                    <a:pt x="3594086" y="220919"/>
                  </a:lnTo>
                  <a:lnTo>
                    <a:pt x="3552242" y="206162"/>
                  </a:lnTo>
                  <a:lnTo>
                    <a:pt x="3508786" y="191814"/>
                  </a:lnTo>
                  <a:lnTo>
                    <a:pt x="3463758" y="177886"/>
                  </a:lnTo>
                  <a:lnTo>
                    <a:pt x="3417199" y="164392"/>
                  </a:lnTo>
                  <a:lnTo>
                    <a:pt x="3369148" y="151341"/>
                  </a:lnTo>
                  <a:lnTo>
                    <a:pt x="3319645" y="138746"/>
                  </a:lnTo>
                  <a:lnTo>
                    <a:pt x="3268730" y="126619"/>
                  </a:lnTo>
                  <a:lnTo>
                    <a:pt x="3216443" y="114970"/>
                  </a:lnTo>
                  <a:lnTo>
                    <a:pt x="3162825" y="103811"/>
                  </a:lnTo>
                  <a:lnTo>
                    <a:pt x="3107914" y="93154"/>
                  </a:lnTo>
                  <a:lnTo>
                    <a:pt x="3051752" y="83011"/>
                  </a:lnTo>
                  <a:lnTo>
                    <a:pt x="2994377" y="73393"/>
                  </a:lnTo>
                  <a:lnTo>
                    <a:pt x="2935830" y="64311"/>
                  </a:lnTo>
                  <a:lnTo>
                    <a:pt x="2876152" y="55778"/>
                  </a:lnTo>
                  <a:lnTo>
                    <a:pt x="2815381" y="47805"/>
                  </a:lnTo>
                  <a:lnTo>
                    <a:pt x="2753558" y="40403"/>
                  </a:lnTo>
                  <a:lnTo>
                    <a:pt x="2690722" y="33583"/>
                  </a:lnTo>
                  <a:lnTo>
                    <a:pt x="2626915" y="27359"/>
                  </a:lnTo>
                  <a:lnTo>
                    <a:pt x="2562175" y="21740"/>
                  </a:lnTo>
                  <a:lnTo>
                    <a:pt x="2496543" y="16739"/>
                  </a:lnTo>
                  <a:lnTo>
                    <a:pt x="2430058" y="12367"/>
                  </a:lnTo>
                  <a:lnTo>
                    <a:pt x="2362761" y="8637"/>
                  </a:lnTo>
                  <a:lnTo>
                    <a:pt x="2294692" y="5558"/>
                  </a:lnTo>
                  <a:lnTo>
                    <a:pt x="2225890" y="3144"/>
                  </a:lnTo>
                  <a:lnTo>
                    <a:pt x="2156396" y="1405"/>
                  </a:lnTo>
                  <a:lnTo>
                    <a:pt x="2086249" y="353"/>
                  </a:lnTo>
                  <a:lnTo>
                    <a:pt x="201549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 descr=""/>
            <p:cNvSpPr/>
            <p:nvPr/>
          </p:nvSpPr>
          <p:spPr>
            <a:xfrm>
              <a:off x="13760323" y="6174231"/>
              <a:ext cx="4030979" cy="1169035"/>
            </a:xfrm>
            <a:custGeom>
              <a:avLst/>
              <a:gdLst/>
              <a:ahLst/>
              <a:cxnLst/>
              <a:rect l="l" t="t" r="r" b="b"/>
              <a:pathLst>
                <a:path w="4030980" h="1169034">
                  <a:moveTo>
                    <a:pt x="0" y="584200"/>
                  </a:moveTo>
                  <a:lnTo>
                    <a:pt x="4848" y="543351"/>
                  </a:lnTo>
                  <a:lnTo>
                    <a:pt x="19180" y="503260"/>
                  </a:lnTo>
                  <a:lnTo>
                    <a:pt x="42677" y="464019"/>
                  </a:lnTo>
                  <a:lnTo>
                    <a:pt x="75018" y="425721"/>
                  </a:lnTo>
                  <a:lnTo>
                    <a:pt x="115883" y="388459"/>
                  </a:lnTo>
                  <a:lnTo>
                    <a:pt x="164954" y="352324"/>
                  </a:lnTo>
                  <a:lnTo>
                    <a:pt x="221910" y="317410"/>
                  </a:lnTo>
                  <a:lnTo>
                    <a:pt x="286432" y="283810"/>
                  </a:lnTo>
                  <a:lnTo>
                    <a:pt x="321430" y="267531"/>
                  </a:lnTo>
                  <a:lnTo>
                    <a:pt x="358199" y="251615"/>
                  </a:lnTo>
                  <a:lnTo>
                    <a:pt x="396700" y="236074"/>
                  </a:lnTo>
                  <a:lnTo>
                    <a:pt x="436893" y="220919"/>
                  </a:lnTo>
                  <a:lnTo>
                    <a:pt x="478737" y="206162"/>
                  </a:lnTo>
                  <a:lnTo>
                    <a:pt x="522193" y="191814"/>
                  </a:lnTo>
                  <a:lnTo>
                    <a:pt x="567221" y="177886"/>
                  </a:lnTo>
                  <a:lnTo>
                    <a:pt x="613780" y="164392"/>
                  </a:lnTo>
                  <a:lnTo>
                    <a:pt x="661831" y="151341"/>
                  </a:lnTo>
                  <a:lnTo>
                    <a:pt x="711334" y="138746"/>
                  </a:lnTo>
                  <a:lnTo>
                    <a:pt x="762249" y="126619"/>
                  </a:lnTo>
                  <a:lnTo>
                    <a:pt x="814536" y="114970"/>
                  </a:lnTo>
                  <a:lnTo>
                    <a:pt x="868154" y="103811"/>
                  </a:lnTo>
                  <a:lnTo>
                    <a:pt x="923065" y="93154"/>
                  </a:lnTo>
                  <a:lnTo>
                    <a:pt x="979227" y="83011"/>
                  </a:lnTo>
                  <a:lnTo>
                    <a:pt x="1036602" y="73393"/>
                  </a:lnTo>
                  <a:lnTo>
                    <a:pt x="1095149" y="64311"/>
                  </a:lnTo>
                  <a:lnTo>
                    <a:pt x="1154827" y="55778"/>
                  </a:lnTo>
                  <a:lnTo>
                    <a:pt x="1215598" y="47805"/>
                  </a:lnTo>
                  <a:lnTo>
                    <a:pt x="1277421" y="40403"/>
                  </a:lnTo>
                  <a:lnTo>
                    <a:pt x="1340257" y="33583"/>
                  </a:lnTo>
                  <a:lnTo>
                    <a:pt x="1404064" y="27359"/>
                  </a:lnTo>
                  <a:lnTo>
                    <a:pt x="1468804" y="21740"/>
                  </a:lnTo>
                  <a:lnTo>
                    <a:pt x="1534436" y="16739"/>
                  </a:lnTo>
                  <a:lnTo>
                    <a:pt x="1600921" y="12367"/>
                  </a:lnTo>
                  <a:lnTo>
                    <a:pt x="1668218" y="8637"/>
                  </a:lnTo>
                  <a:lnTo>
                    <a:pt x="1736287" y="5558"/>
                  </a:lnTo>
                  <a:lnTo>
                    <a:pt x="1805089" y="3144"/>
                  </a:lnTo>
                  <a:lnTo>
                    <a:pt x="1874583" y="1405"/>
                  </a:lnTo>
                  <a:lnTo>
                    <a:pt x="1944730" y="353"/>
                  </a:lnTo>
                  <a:lnTo>
                    <a:pt x="2015490" y="0"/>
                  </a:lnTo>
                  <a:lnTo>
                    <a:pt x="2086249" y="353"/>
                  </a:lnTo>
                  <a:lnTo>
                    <a:pt x="2156396" y="1405"/>
                  </a:lnTo>
                  <a:lnTo>
                    <a:pt x="2225890" y="3144"/>
                  </a:lnTo>
                  <a:lnTo>
                    <a:pt x="2294692" y="5558"/>
                  </a:lnTo>
                  <a:lnTo>
                    <a:pt x="2362761" y="8637"/>
                  </a:lnTo>
                  <a:lnTo>
                    <a:pt x="2430058" y="12367"/>
                  </a:lnTo>
                  <a:lnTo>
                    <a:pt x="2496543" y="16739"/>
                  </a:lnTo>
                  <a:lnTo>
                    <a:pt x="2562175" y="21740"/>
                  </a:lnTo>
                  <a:lnTo>
                    <a:pt x="2626915" y="27359"/>
                  </a:lnTo>
                  <a:lnTo>
                    <a:pt x="2690722" y="33583"/>
                  </a:lnTo>
                  <a:lnTo>
                    <a:pt x="2753558" y="40403"/>
                  </a:lnTo>
                  <a:lnTo>
                    <a:pt x="2815381" y="47805"/>
                  </a:lnTo>
                  <a:lnTo>
                    <a:pt x="2876152" y="55778"/>
                  </a:lnTo>
                  <a:lnTo>
                    <a:pt x="2935830" y="64311"/>
                  </a:lnTo>
                  <a:lnTo>
                    <a:pt x="2994377" y="73393"/>
                  </a:lnTo>
                  <a:lnTo>
                    <a:pt x="3051752" y="83011"/>
                  </a:lnTo>
                  <a:lnTo>
                    <a:pt x="3107914" y="93154"/>
                  </a:lnTo>
                  <a:lnTo>
                    <a:pt x="3162825" y="103811"/>
                  </a:lnTo>
                  <a:lnTo>
                    <a:pt x="3216443" y="114970"/>
                  </a:lnTo>
                  <a:lnTo>
                    <a:pt x="3268730" y="126619"/>
                  </a:lnTo>
                  <a:lnTo>
                    <a:pt x="3319645" y="138746"/>
                  </a:lnTo>
                  <a:lnTo>
                    <a:pt x="3369148" y="151341"/>
                  </a:lnTo>
                  <a:lnTo>
                    <a:pt x="3417199" y="164392"/>
                  </a:lnTo>
                  <a:lnTo>
                    <a:pt x="3463758" y="177886"/>
                  </a:lnTo>
                  <a:lnTo>
                    <a:pt x="3508786" y="191814"/>
                  </a:lnTo>
                  <a:lnTo>
                    <a:pt x="3552242" y="206162"/>
                  </a:lnTo>
                  <a:lnTo>
                    <a:pt x="3594086" y="220919"/>
                  </a:lnTo>
                  <a:lnTo>
                    <a:pt x="3634279" y="236074"/>
                  </a:lnTo>
                  <a:lnTo>
                    <a:pt x="3672780" y="251615"/>
                  </a:lnTo>
                  <a:lnTo>
                    <a:pt x="3709549" y="267531"/>
                  </a:lnTo>
                  <a:lnTo>
                    <a:pt x="3744547" y="283810"/>
                  </a:lnTo>
                  <a:lnTo>
                    <a:pt x="3809069" y="317410"/>
                  </a:lnTo>
                  <a:lnTo>
                    <a:pt x="3866025" y="352324"/>
                  </a:lnTo>
                  <a:lnTo>
                    <a:pt x="3915096" y="388459"/>
                  </a:lnTo>
                  <a:lnTo>
                    <a:pt x="3955961" y="425721"/>
                  </a:lnTo>
                  <a:lnTo>
                    <a:pt x="3988302" y="464019"/>
                  </a:lnTo>
                  <a:lnTo>
                    <a:pt x="4011799" y="503260"/>
                  </a:lnTo>
                  <a:lnTo>
                    <a:pt x="4026131" y="543351"/>
                  </a:lnTo>
                  <a:lnTo>
                    <a:pt x="4030980" y="584200"/>
                  </a:lnTo>
                  <a:lnTo>
                    <a:pt x="4029761" y="604713"/>
                  </a:lnTo>
                  <a:lnTo>
                    <a:pt x="4020130" y="645196"/>
                  </a:lnTo>
                  <a:lnTo>
                    <a:pt x="4001176" y="684876"/>
                  </a:lnTo>
                  <a:lnTo>
                    <a:pt x="3973217" y="723660"/>
                  </a:lnTo>
                  <a:lnTo>
                    <a:pt x="3936574" y="761456"/>
                  </a:lnTo>
                  <a:lnTo>
                    <a:pt x="3891566" y="798172"/>
                  </a:lnTo>
                  <a:lnTo>
                    <a:pt x="3838513" y="833714"/>
                  </a:lnTo>
                  <a:lnTo>
                    <a:pt x="3777734" y="867989"/>
                  </a:lnTo>
                  <a:lnTo>
                    <a:pt x="3709549" y="900906"/>
                  </a:lnTo>
                  <a:lnTo>
                    <a:pt x="3672780" y="916825"/>
                  </a:lnTo>
                  <a:lnTo>
                    <a:pt x="3634279" y="932371"/>
                  </a:lnTo>
                  <a:lnTo>
                    <a:pt x="3594086" y="947530"/>
                  </a:lnTo>
                  <a:lnTo>
                    <a:pt x="3552242" y="962291"/>
                  </a:lnTo>
                  <a:lnTo>
                    <a:pt x="3508786" y="976643"/>
                  </a:lnTo>
                  <a:lnTo>
                    <a:pt x="3463758" y="990574"/>
                  </a:lnTo>
                  <a:lnTo>
                    <a:pt x="3417199" y="1004073"/>
                  </a:lnTo>
                  <a:lnTo>
                    <a:pt x="3369148" y="1017127"/>
                  </a:lnTo>
                  <a:lnTo>
                    <a:pt x="3319645" y="1029726"/>
                  </a:lnTo>
                  <a:lnTo>
                    <a:pt x="3268730" y="1041858"/>
                  </a:lnTo>
                  <a:lnTo>
                    <a:pt x="3216443" y="1053511"/>
                  </a:lnTo>
                  <a:lnTo>
                    <a:pt x="3162825" y="1064673"/>
                  </a:lnTo>
                  <a:lnTo>
                    <a:pt x="3107914" y="1075334"/>
                  </a:lnTo>
                  <a:lnTo>
                    <a:pt x="3051752" y="1085481"/>
                  </a:lnTo>
                  <a:lnTo>
                    <a:pt x="2994377" y="1095103"/>
                  </a:lnTo>
                  <a:lnTo>
                    <a:pt x="2935830" y="1104188"/>
                  </a:lnTo>
                  <a:lnTo>
                    <a:pt x="2876152" y="1112724"/>
                  </a:lnTo>
                  <a:lnTo>
                    <a:pt x="2815381" y="1120701"/>
                  </a:lnTo>
                  <a:lnTo>
                    <a:pt x="2753558" y="1128106"/>
                  </a:lnTo>
                  <a:lnTo>
                    <a:pt x="2690722" y="1134928"/>
                  </a:lnTo>
                  <a:lnTo>
                    <a:pt x="2626915" y="1141155"/>
                  </a:lnTo>
                  <a:lnTo>
                    <a:pt x="2562175" y="1146776"/>
                  </a:lnTo>
                  <a:lnTo>
                    <a:pt x="2496543" y="1151779"/>
                  </a:lnTo>
                  <a:lnTo>
                    <a:pt x="2430058" y="1156153"/>
                  </a:lnTo>
                  <a:lnTo>
                    <a:pt x="2362761" y="1159885"/>
                  </a:lnTo>
                  <a:lnTo>
                    <a:pt x="2294692" y="1162965"/>
                  </a:lnTo>
                  <a:lnTo>
                    <a:pt x="2225890" y="1165381"/>
                  </a:lnTo>
                  <a:lnTo>
                    <a:pt x="2156396" y="1167121"/>
                  </a:lnTo>
                  <a:lnTo>
                    <a:pt x="2086249" y="1168173"/>
                  </a:lnTo>
                  <a:lnTo>
                    <a:pt x="2015490" y="1168526"/>
                  </a:lnTo>
                  <a:lnTo>
                    <a:pt x="1944730" y="1168173"/>
                  </a:lnTo>
                  <a:lnTo>
                    <a:pt x="1874583" y="1167121"/>
                  </a:lnTo>
                  <a:lnTo>
                    <a:pt x="1805089" y="1165381"/>
                  </a:lnTo>
                  <a:lnTo>
                    <a:pt x="1736287" y="1162965"/>
                  </a:lnTo>
                  <a:lnTo>
                    <a:pt x="1668218" y="1159885"/>
                  </a:lnTo>
                  <a:lnTo>
                    <a:pt x="1600921" y="1156153"/>
                  </a:lnTo>
                  <a:lnTo>
                    <a:pt x="1534436" y="1151779"/>
                  </a:lnTo>
                  <a:lnTo>
                    <a:pt x="1468804" y="1146776"/>
                  </a:lnTo>
                  <a:lnTo>
                    <a:pt x="1404064" y="1141155"/>
                  </a:lnTo>
                  <a:lnTo>
                    <a:pt x="1340257" y="1134928"/>
                  </a:lnTo>
                  <a:lnTo>
                    <a:pt x="1277421" y="1128106"/>
                  </a:lnTo>
                  <a:lnTo>
                    <a:pt x="1215598" y="1120701"/>
                  </a:lnTo>
                  <a:lnTo>
                    <a:pt x="1154827" y="1112724"/>
                  </a:lnTo>
                  <a:lnTo>
                    <a:pt x="1095149" y="1104188"/>
                  </a:lnTo>
                  <a:lnTo>
                    <a:pt x="1036602" y="1095103"/>
                  </a:lnTo>
                  <a:lnTo>
                    <a:pt x="979227" y="1085481"/>
                  </a:lnTo>
                  <a:lnTo>
                    <a:pt x="923065" y="1075334"/>
                  </a:lnTo>
                  <a:lnTo>
                    <a:pt x="868154" y="1064673"/>
                  </a:lnTo>
                  <a:lnTo>
                    <a:pt x="814536" y="1053511"/>
                  </a:lnTo>
                  <a:lnTo>
                    <a:pt x="762249" y="1041858"/>
                  </a:lnTo>
                  <a:lnTo>
                    <a:pt x="711334" y="1029726"/>
                  </a:lnTo>
                  <a:lnTo>
                    <a:pt x="661831" y="1017127"/>
                  </a:lnTo>
                  <a:lnTo>
                    <a:pt x="613780" y="1004073"/>
                  </a:lnTo>
                  <a:lnTo>
                    <a:pt x="567221" y="990574"/>
                  </a:lnTo>
                  <a:lnTo>
                    <a:pt x="522193" y="976643"/>
                  </a:lnTo>
                  <a:lnTo>
                    <a:pt x="478737" y="962291"/>
                  </a:lnTo>
                  <a:lnTo>
                    <a:pt x="436893" y="947530"/>
                  </a:lnTo>
                  <a:lnTo>
                    <a:pt x="396700" y="932371"/>
                  </a:lnTo>
                  <a:lnTo>
                    <a:pt x="358199" y="916825"/>
                  </a:lnTo>
                  <a:lnTo>
                    <a:pt x="321430" y="900906"/>
                  </a:lnTo>
                  <a:lnTo>
                    <a:pt x="286432" y="884623"/>
                  </a:lnTo>
                  <a:lnTo>
                    <a:pt x="221910" y="851016"/>
                  </a:lnTo>
                  <a:lnTo>
                    <a:pt x="164954" y="816095"/>
                  </a:lnTo>
                  <a:lnTo>
                    <a:pt x="115883" y="779955"/>
                  </a:lnTo>
                  <a:lnTo>
                    <a:pt x="75018" y="742688"/>
                  </a:lnTo>
                  <a:lnTo>
                    <a:pt x="42677" y="704386"/>
                  </a:lnTo>
                  <a:lnTo>
                    <a:pt x="19180" y="665142"/>
                  </a:lnTo>
                  <a:lnTo>
                    <a:pt x="4848" y="625049"/>
                  </a:lnTo>
                  <a:lnTo>
                    <a:pt x="0" y="584200"/>
                  </a:lnTo>
                  <a:close/>
                </a:path>
              </a:pathLst>
            </a:custGeom>
            <a:ln w="57150">
              <a:solidFill>
                <a:srgbClr val="DDD9C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 descr=""/>
          <p:cNvSpPr txBox="1"/>
          <p:nvPr/>
        </p:nvSpPr>
        <p:spPr>
          <a:xfrm>
            <a:off x="14514703" y="6359397"/>
            <a:ext cx="2525395" cy="7569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467995">
              <a:lnSpc>
                <a:spcPct val="100000"/>
              </a:lnSpc>
              <a:spcBef>
                <a:spcPts val="100"/>
              </a:spcBef>
            </a:pPr>
            <a:r>
              <a:rPr dirty="0" sz="2400" b="1">
                <a:latin typeface="Calibri"/>
                <a:cs typeface="Calibri"/>
              </a:rPr>
              <a:t>84</a:t>
            </a:r>
            <a:r>
              <a:rPr dirty="0" sz="2400" spc="-15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municipis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dirty="0" sz="2400" b="1">
                <a:latin typeface="Calibri"/>
                <a:cs typeface="Calibri"/>
              </a:rPr>
              <a:t>2.760.491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habitants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17" name="object 17" descr=""/>
          <p:cNvGrpSpPr/>
          <p:nvPr/>
        </p:nvGrpSpPr>
        <p:grpSpPr>
          <a:xfrm>
            <a:off x="13673328" y="8040623"/>
            <a:ext cx="4255135" cy="1329055"/>
            <a:chOff x="13673328" y="8040623"/>
            <a:chExt cx="4255135" cy="1329055"/>
          </a:xfrm>
        </p:grpSpPr>
        <p:pic>
          <p:nvPicPr>
            <p:cNvPr id="18" name="object 18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3673328" y="8040623"/>
              <a:ext cx="4255008" cy="1328928"/>
            </a:xfrm>
            <a:prstGeom prst="rect">
              <a:avLst/>
            </a:prstGeom>
          </p:spPr>
        </p:pic>
        <p:pic>
          <p:nvPicPr>
            <p:cNvPr id="19" name="object 19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4316456" y="8196071"/>
              <a:ext cx="2967228" cy="1107960"/>
            </a:xfrm>
            <a:prstGeom prst="rect">
              <a:avLst/>
            </a:prstGeom>
          </p:spPr>
        </p:pic>
        <p:sp>
          <p:nvSpPr>
            <p:cNvPr id="20" name="object 20" descr=""/>
            <p:cNvSpPr/>
            <p:nvPr/>
          </p:nvSpPr>
          <p:spPr>
            <a:xfrm>
              <a:off x="13728319" y="8096249"/>
              <a:ext cx="4095115" cy="1169035"/>
            </a:xfrm>
            <a:custGeom>
              <a:avLst/>
              <a:gdLst/>
              <a:ahLst/>
              <a:cxnLst/>
              <a:rect l="l" t="t" r="r" b="b"/>
              <a:pathLst>
                <a:path w="4095115" h="1169034">
                  <a:moveTo>
                    <a:pt x="2047494" y="0"/>
                  </a:moveTo>
                  <a:lnTo>
                    <a:pt x="1975612" y="353"/>
                  </a:lnTo>
                  <a:lnTo>
                    <a:pt x="1904352" y="1405"/>
                  </a:lnTo>
                  <a:lnTo>
                    <a:pt x="1833756" y="3145"/>
                  </a:lnTo>
                  <a:lnTo>
                    <a:pt x="1763862" y="5561"/>
                  </a:lnTo>
                  <a:lnTo>
                    <a:pt x="1694713" y="8641"/>
                  </a:lnTo>
                  <a:lnTo>
                    <a:pt x="1626348" y="12373"/>
                  </a:lnTo>
                  <a:lnTo>
                    <a:pt x="1558809" y="16747"/>
                  </a:lnTo>
                  <a:lnTo>
                    <a:pt x="1492135" y="21750"/>
                  </a:lnTo>
                  <a:lnTo>
                    <a:pt x="1426368" y="27371"/>
                  </a:lnTo>
                  <a:lnTo>
                    <a:pt x="1361548" y="33598"/>
                  </a:lnTo>
                  <a:lnTo>
                    <a:pt x="1297715" y="40420"/>
                  </a:lnTo>
                  <a:lnTo>
                    <a:pt x="1234910" y="47825"/>
                  </a:lnTo>
                  <a:lnTo>
                    <a:pt x="1173175" y="55802"/>
                  </a:lnTo>
                  <a:lnTo>
                    <a:pt x="1112549" y="64338"/>
                  </a:lnTo>
                  <a:lnTo>
                    <a:pt x="1053072" y="73423"/>
                  </a:lnTo>
                  <a:lnTo>
                    <a:pt x="994787" y="83045"/>
                  </a:lnTo>
                  <a:lnTo>
                    <a:pt x="937732" y="93192"/>
                  </a:lnTo>
                  <a:lnTo>
                    <a:pt x="881950" y="103853"/>
                  </a:lnTo>
                  <a:lnTo>
                    <a:pt x="827479" y="115015"/>
                  </a:lnTo>
                  <a:lnTo>
                    <a:pt x="774362" y="126668"/>
                  </a:lnTo>
                  <a:lnTo>
                    <a:pt x="722639" y="138800"/>
                  </a:lnTo>
                  <a:lnTo>
                    <a:pt x="672349" y="151399"/>
                  </a:lnTo>
                  <a:lnTo>
                    <a:pt x="623535" y="164453"/>
                  </a:lnTo>
                  <a:lnTo>
                    <a:pt x="576236" y="177952"/>
                  </a:lnTo>
                  <a:lnTo>
                    <a:pt x="530493" y="191883"/>
                  </a:lnTo>
                  <a:lnTo>
                    <a:pt x="486347" y="206235"/>
                  </a:lnTo>
                  <a:lnTo>
                    <a:pt x="443837" y="220996"/>
                  </a:lnTo>
                  <a:lnTo>
                    <a:pt x="403006" y="236155"/>
                  </a:lnTo>
                  <a:lnTo>
                    <a:pt x="363893" y="251701"/>
                  </a:lnTo>
                  <a:lnTo>
                    <a:pt x="326539" y="267620"/>
                  </a:lnTo>
                  <a:lnTo>
                    <a:pt x="290985" y="283903"/>
                  </a:lnTo>
                  <a:lnTo>
                    <a:pt x="225438" y="317510"/>
                  </a:lnTo>
                  <a:lnTo>
                    <a:pt x="167577" y="352431"/>
                  </a:lnTo>
                  <a:lnTo>
                    <a:pt x="117726" y="388571"/>
                  </a:lnTo>
                  <a:lnTo>
                    <a:pt x="76211" y="425838"/>
                  </a:lnTo>
                  <a:lnTo>
                    <a:pt x="43355" y="464140"/>
                  </a:lnTo>
                  <a:lnTo>
                    <a:pt x="19485" y="503384"/>
                  </a:lnTo>
                  <a:lnTo>
                    <a:pt x="4925" y="543477"/>
                  </a:lnTo>
                  <a:lnTo>
                    <a:pt x="0" y="584327"/>
                  </a:lnTo>
                  <a:lnTo>
                    <a:pt x="1238" y="604840"/>
                  </a:lnTo>
                  <a:lnTo>
                    <a:pt x="11021" y="645322"/>
                  </a:lnTo>
                  <a:lnTo>
                    <a:pt x="30277" y="685001"/>
                  </a:lnTo>
                  <a:lnTo>
                    <a:pt x="58680" y="723784"/>
                  </a:lnTo>
                  <a:lnTo>
                    <a:pt x="95906" y="761579"/>
                  </a:lnTo>
                  <a:lnTo>
                    <a:pt x="141630" y="798292"/>
                  </a:lnTo>
                  <a:lnTo>
                    <a:pt x="195526" y="833831"/>
                  </a:lnTo>
                  <a:lnTo>
                    <a:pt x="257271" y="868104"/>
                  </a:lnTo>
                  <a:lnTo>
                    <a:pt x="326539" y="901018"/>
                  </a:lnTo>
                  <a:lnTo>
                    <a:pt x="363893" y="916936"/>
                  </a:lnTo>
                  <a:lnTo>
                    <a:pt x="403006" y="932479"/>
                  </a:lnTo>
                  <a:lnTo>
                    <a:pt x="443837" y="947637"/>
                  </a:lnTo>
                  <a:lnTo>
                    <a:pt x="486347" y="962396"/>
                  </a:lnTo>
                  <a:lnTo>
                    <a:pt x="530493" y="976747"/>
                  </a:lnTo>
                  <a:lnTo>
                    <a:pt x="576236" y="990676"/>
                  </a:lnTo>
                  <a:lnTo>
                    <a:pt x="623535" y="1004173"/>
                  </a:lnTo>
                  <a:lnTo>
                    <a:pt x="672349" y="1017226"/>
                  </a:lnTo>
                  <a:lnTo>
                    <a:pt x="722639" y="1029824"/>
                  </a:lnTo>
                  <a:lnTo>
                    <a:pt x="774362" y="1041954"/>
                  </a:lnTo>
                  <a:lnTo>
                    <a:pt x="827479" y="1053605"/>
                  </a:lnTo>
                  <a:lnTo>
                    <a:pt x="881950" y="1064766"/>
                  </a:lnTo>
                  <a:lnTo>
                    <a:pt x="937732" y="1075425"/>
                  </a:lnTo>
                  <a:lnTo>
                    <a:pt x="994787" y="1085571"/>
                  </a:lnTo>
                  <a:lnTo>
                    <a:pt x="1053072" y="1095191"/>
                  </a:lnTo>
                  <a:lnTo>
                    <a:pt x="1112549" y="1104275"/>
                  </a:lnTo>
                  <a:lnTo>
                    <a:pt x="1173175" y="1112810"/>
                  </a:lnTo>
                  <a:lnTo>
                    <a:pt x="1234910" y="1120785"/>
                  </a:lnTo>
                  <a:lnTo>
                    <a:pt x="1297715" y="1128189"/>
                  </a:lnTo>
                  <a:lnTo>
                    <a:pt x="1361548" y="1135010"/>
                  </a:lnTo>
                  <a:lnTo>
                    <a:pt x="1426368" y="1141236"/>
                  </a:lnTo>
                  <a:lnTo>
                    <a:pt x="1492135" y="1146856"/>
                  </a:lnTo>
                  <a:lnTo>
                    <a:pt x="1558809" y="1151858"/>
                  </a:lnTo>
                  <a:lnTo>
                    <a:pt x="1626348" y="1156231"/>
                  </a:lnTo>
                  <a:lnTo>
                    <a:pt x="1694713" y="1159963"/>
                  </a:lnTo>
                  <a:lnTo>
                    <a:pt x="1763862" y="1163043"/>
                  </a:lnTo>
                  <a:lnTo>
                    <a:pt x="1833756" y="1165458"/>
                  </a:lnTo>
                  <a:lnTo>
                    <a:pt x="1904352" y="1167197"/>
                  </a:lnTo>
                  <a:lnTo>
                    <a:pt x="1975612" y="1168249"/>
                  </a:lnTo>
                  <a:lnTo>
                    <a:pt x="2047494" y="1168603"/>
                  </a:lnTo>
                  <a:lnTo>
                    <a:pt x="2119375" y="1168249"/>
                  </a:lnTo>
                  <a:lnTo>
                    <a:pt x="2190635" y="1167197"/>
                  </a:lnTo>
                  <a:lnTo>
                    <a:pt x="2261231" y="1165458"/>
                  </a:lnTo>
                  <a:lnTo>
                    <a:pt x="2331125" y="1163043"/>
                  </a:lnTo>
                  <a:lnTo>
                    <a:pt x="2400274" y="1159963"/>
                  </a:lnTo>
                  <a:lnTo>
                    <a:pt x="2468639" y="1156231"/>
                  </a:lnTo>
                  <a:lnTo>
                    <a:pt x="2536178" y="1151858"/>
                  </a:lnTo>
                  <a:lnTo>
                    <a:pt x="2602852" y="1146856"/>
                  </a:lnTo>
                  <a:lnTo>
                    <a:pt x="2668619" y="1141236"/>
                  </a:lnTo>
                  <a:lnTo>
                    <a:pt x="2733439" y="1135010"/>
                  </a:lnTo>
                  <a:lnTo>
                    <a:pt x="2797272" y="1128189"/>
                  </a:lnTo>
                  <a:lnTo>
                    <a:pt x="2860077" y="1120785"/>
                  </a:lnTo>
                  <a:lnTo>
                    <a:pt x="2921812" y="1112810"/>
                  </a:lnTo>
                  <a:lnTo>
                    <a:pt x="2982438" y="1104275"/>
                  </a:lnTo>
                  <a:lnTo>
                    <a:pt x="3041915" y="1095191"/>
                  </a:lnTo>
                  <a:lnTo>
                    <a:pt x="3100200" y="1085571"/>
                  </a:lnTo>
                  <a:lnTo>
                    <a:pt x="3157255" y="1075425"/>
                  </a:lnTo>
                  <a:lnTo>
                    <a:pt x="3213037" y="1064766"/>
                  </a:lnTo>
                  <a:lnTo>
                    <a:pt x="3267508" y="1053605"/>
                  </a:lnTo>
                  <a:lnTo>
                    <a:pt x="3320625" y="1041954"/>
                  </a:lnTo>
                  <a:lnTo>
                    <a:pt x="3372348" y="1029824"/>
                  </a:lnTo>
                  <a:lnTo>
                    <a:pt x="3422638" y="1017226"/>
                  </a:lnTo>
                  <a:lnTo>
                    <a:pt x="3471452" y="1004173"/>
                  </a:lnTo>
                  <a:lnTo>
                    <a:pt x="3518751" y="990676"/>
                  </a:lnTo>
                  <a:lnTo>
                    <a:pt x="3564494" y="976747"/>
                  </a:lnTo>
                  <a:lnTo>
                    <a:pt x="3608640" y="962396"/>
                  </a:lnTo>
                  <a:lnTo>
                    <a:pt x="3651150" y="947637"/>
                  </a:lnTo>
                  <a:lnTo>
                    <a:pt x="3691981" y="932479"/>
                  </a:lnTo>
                  <a:lnTo>
                    <a:pt x="3731094" y="916936"/>
                  </a:lnTo>
                  <a:lnTo>
                    <a:pt x="3768448" y="901018"/>
                  </a:lnTo>
                  <a:lnTo>
                    <a:pt x="3804002" y="884737"/>
                  </a:lnTo>
                  <a:lnTo>
                    <a:pt x="3869549" y="851132"/>
                  </a:lnTo>
                  <a:lnTo>
                    <a:pt x="3927410" y="816214"/>
                  </a:lnTo>
                  <a:lnTo>
                    <a:pt x="3977261" y="780076"/>
                  </a:lnTo>
                  <a:lnTo>
                    <a:pt x="4018776" y="742811"/>
                  </a:lnTo>
                  <a:lnTo>
                    <a:pt x="4051632" y="704510"/>
                  </a:lnTo>
                  <a:lnTo>
                    <a:pt x="4075502" y="665268"/>
                  </a:lnTo>
                  <a:lnTo>
                    <a:pt x="4090062" y="625176"/>
                  </a:lnTo>
                  <a:lnTo>
                    <a:pt x="4094988" y="584327"/>
                  </a:lnTo>
                  <a:lnTo>
                    <a:pt x="4093749" y="563813"/>
                  </a:lnTo>
                  <a:lnTo>
                    <a:pt x="4083966" y="523330"/>
                  </a:lnTo>
                  <a:lnTo>
                    <a:pt x="4064710" y="483650"/>
                  </a:lnTo>
                  <a:lnTo>
                    <a:pt x="4036307" y="444866"/>
                  </a:lnTo>
                  <a:lnTo>
                    <a:pt x="3999081" y="407070"/>
                  </a:lnTo>
                  <a:lnTo>
                    <a:pt x="3953357" y="370354"/>
                  </a:lnTo>
                  <a:lnTo>
                    <a:pt x="3899461" y="334812"/>
                  </a:lnTo>
                  <a:lnTo>
                    <a:pt x="3837716" y="300537"/>
                  </a:lnTo>
                  <a:lnTo>
                    <a:pt x="3768448" y="267620"/>
                  </a:lnTo>
                  <a:lnTo>
                    <a:pt x="3731094" y="251701"/>
                  </a:lnTo>
                  <a:lnTo>
                    <a:pt x="3691981" y="236155"/>
                  </a:lnTo>
                  <a:lnTo>
                    <a:pt x="3651150" y="220996"/>
                  </a:lnTo>
                  <a:lnTo>
                    <a:pt x="3608640" y="206235"/>
                  </a:lnTo>
                  <a:lnTo>
                    <a:pt x="3564494" y="191883"/>
                  </a:lnTo>
                  <a:lnTo>
                    <a:pt x="3518751" y="177952"/>
                  </a:lnTo>
                  <a:lnTo>
                    <a:pt x="3471452" y="164453"/>
                  </a:lnTo>
                  <a:lnTo>
                    <a:pt x="3422638" y="151399"/>
                  </a:lnTo>
                  <a:lnTo>
                    <a:pt x="3372348" y="138800"/>
                  </a:lnTo>
                  <a:lnTo>
                    <a:pt x="3320625" y="126668"/>
                  </a:lnTo>
                  <a:lnTo>
                    <a:pt x="3267508" y="115015"/>
                  </a:lnTo>
                  <a:lnTo>
                    <a:pt x="3213037" y="103853"/>
                  </a:lnTo>
                  <a:lnTo>
                    <a:pt x="3157255" y="93192"/>
                  </a:lnTo>
                  <a:lnTo>
                    <a:pt x="3100200" y="83045"/>
                  </a:lnTo>
                  <a:lnTo>
                    <a:pt x="3041915" y="73423"/>
                  </a:lnTo>
                  <a:lnTo>
                    <a:pt x="2982438" y="64338"/>
                  </a:lnTo>
                  <a:lnTo>
                    <a:pt x="2921812" y="55802"/>
                  </a:lnTo>
                  <a:lnTo>
                    <a:pt x="2860077" y="47825"/>
                  </a:lnTo>
                  <a:lnTo>
                    <a:pt x="2797272" y="40420"/>
                  </a:lnTo>
                  <a:lnTo>
                    <a:pt x="2733439" y="33598"/>
                  </a:lnTo>
                  <a:lnTo>
                    <a:pt x="2668619" y="27371"/>
                  </a:lnTo>
                  <a:lnTo>
                    <a:pt x="2602852" y="21750"/>
                  </a:lnTo>
                  <a:lnTo>
                    <a:pt x="2536178" y="16747"/>
                  </a:lnTo>
                  <a:lnTo>
                    <a:pt x="2468639" y="12373"/>
                  </a:lnTo>
                  <a:lnTo>
                    <a:pt x="2400274" y="8641"/>
                  </a:lnTo>
                  <a:lnTo>
                    <a:pt x="2331125" y="5561"/>
                  </a:lnTo>
                  <a:lnTo>
                    <a:pt x="2261231" y="3145"/>
                  </a:lnTo>
                  <a:lnTo>
                    <a:pt x="2190635" y="1405"/>
                  </a:lnTo>
                  <a:lnTo>
                    <a:pt x="2119375" y="353"/>
                  </a:lnTo>
                  <a:lnTo>
                    <a:pt x="2047494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 descr=""/>
            <p:cNvSpPr/>
            <p:nvPr/>
          </p:nvSpPr>
          <p:spPr>
            <a:xfrm>
              <a:off x="13728319" y="8096249"/>
              <a:ext cx="4095115" cy="1169035"/>
            </a:xfrm>
            <a:custGeom>
              <a:avLst/>
              <a:gdLst/>
              <a:ahLst/>
              <a:cxnLst/>
              <a:rect l="l" t="t" r="r" b="b"/>
              <a:pathLst>
                <a:path w="4095115" h="1169034">
                  <a:moveTo>
                    <a:pt x="0" y="584327"/>
                  </a:moveTo>
                  <a:lnTo>
                    <a:pt x="4925" y="543477"/>
                  </a:lnTo>
                  <a:lnTo>
                    <a:pt x="19485" y="503384"/>
                  </a:lnTo>
                  <a:lnTo>
                    <a:pt x="43355" y="464140"/>
                  </a:lnTo>
                  <a:lnTo>
                    <a:pt x="76211" y="425838"/>
                  </a:lnTo>
                  <a:lnTo>
                    <a:pt x="117726" y="388571"/>
                  </a:lnTo>
                  <a:lnTo>
                    <a:pt x="167577" y="352431"/>
                  </a:lnTo>
                  <a:lnTo>
                    <a:pt x="225438" y="317510"/>
                  </a:lnTo>
                  <a:lnTo>
                    <a:pt x="290985" y="283903"/>
                  </a:lnTo>
                  <a:lnTo>
                    <a:pt x="326539" y="267620"/>
                  </a:lnTo>
                  <a:lnTo>
                    <a:pt x="363893" y="251701"/>
                  </a:lnTo>
                  <a:lnTo>
                    <a:pt x="403006" y="236155"/>
                  </a:lnTo>
                  <a:lnTo>
                    <a:pt x="443837" y="220996"/>
                  </a:lnTo>
                  <a:lnTo>
                    <a:pt x="486347" y="206235"/>
                  </a:lnTo>
                  <a:lnTo>
                    <a:pt x="530493" y="191883"/>
                  </a:lnTo>
                  <a:lnTo>
                    <a:pt x="576236" y="177952"/>
                  </a:lnTo>
                  <a:lnTo>
                    <a:pt x="623535" y="164453"/>
                  </a:lnTo>
                  <a:lnTo>
                    <a:pt x="672349" y="151399"/>
                  </a:lnTo>
                  <a:lnTo>
                    <a:pt x="722639" y="138800"/>
                  </a:lnTo>
                  <a:lnTo>
                    <a:pt x="774362" y="126668"/>
                  </a:lnTo>
                  <a:lnTo>
                    <a:pt x="827479" y="115015"/>
                  </a:lnTo>
                  <a:lnTo>
                    <a:pt x="881950" y="103853"/>
                  </a:lnTo>
                  <a:lnTo>
                    <a:pt x="937732" y="93192"/>
                  </a:lnTo>
                  <a:lnTo>
                    <a:pt x="994787" y="83045"/>
                  </a:lnTo>
                  <a:lnTo>
                    <a:pt x="1053072" y="73423"/>
                  </a:lnTo>
                  <a:lnTo>
                    <a:pt x="1112549" y="64338"/>
                  </a:lnTo>
                  <a:lnTo>
                    <a:pt x="1173175" y="55802"/>
                  </a:lnTo>
                  <a:lnTo>
                    <a:pt x="1234910" y="47825"/>
                  </a:lnTo>
                  <a:lnTo>
                    <a:pt x="1297715" y="40420"/>
                  </a:lnTo>
                  <a:lnTo>
                    <a:pt x="1361548" y="33598"/>
                  </a:lnTo>
                  <a:lnTo>
                    <a:pt x="1426368" y="27371"/>
                  </a:lnTo>
                  <a:lnTo>
                    <a:pt x="1492135" y="21750"/>
                  </a:lnTo>
                  <a:lnTo>
                    <a:pt x="1558809" y="16747"/>
                  </a:lnTo>
                  <a:lnTo>
                    <a:pt x="1626348" y="12373"/>
                  </a:lnTo>
                  <a:lnTo>
                    <a:pt x="1694713" y="8641"/>
                  </a:lnTo>
                  <a:lnTo>
                    <a:pt x="1763862" y="5561"/>
                  </a:lnTo>
                  <a:lnTo>
                    <a:pt x="1833756" y="3145"/>
                  </a:lnTo>
                  <a:lnTo>
                    <a:pt x="1904352" y="1405"/>
                  </a:lnTo>
                  <a:lnTo>
                    <a:pt x="1975612" y="353"/>
                  </a:lnTo>
                  <a:lnTo>
                    <a:pt x="2047494" y="0"/>
                  </a:lnTo>
                  <a:lnTo>
                    <a:pt x="2119375" y="353"/>
                  </a:lnTo>
                  <a:lnTo>
                    <a:pt x="2190635" y="1405"/>
                  </a:lnTo>
                  <a:lnTo>
                    <a:pt x="2261231" y="3145"/>
                  </a:lnTo>
                  <a:lnTo>
                    <a:pt x="2331125" y="5561"/>
                  </a:lnTo>
                  <a:lnTo>
                    <a:pt x="2400274" y="8641"/>
                  </a:lnTo>
                  <a:lnTo>
                    <a:pt x="2468639" y="12373"/>
                  </a:lnTo>
                  <a:lnTo>
                    <a:pt x="2536178" y="16747"/>
                  </a:lnTo>
                  <a:lnTo>
                    <a:pt x="2602852" y="21750"/>
                  </a:lnTo>
                  <a:lnTo>
                    <a:pt x="2668619" y="27371"/>
                  </a:lnTo>
                  <a:lnTo>
                    <a:pt x="2733439" y="33598"/>
                  </a:lnTo>
                  <a:lnTo>
                    <a:pt x="2797272" y="40420"/>
                  </a:lnTo>
                  <a:lnTo>
                    <a:pt x="2860077" y="47825"/>
                  </a:lnTo>
                  <a:lnTo>
                    <a:pt x="2921812" y="55802"/>
                  </a:lnTo>
                  <a:lnTo>
                    <a:pt x="2982438" y="64338"/>
                  </a:lnTo>
                  <a:lnTo>
                    <a:pt x="3041915" y="73423"/>
                  </a:lnTo>
                  <a:lnTo>
                    <a:pt x="3100200" y="83045"/>
                  </a:lnTo>
                  <a:lnTo>
                    <a:pt x="3157255" y="93192"/>
                  </a:lnTo>
                  <a:lnTo>
                    <a:pt x="3213037" y="103853"/>
                  </a:lnTo>
                  <a:lnTo>
                    <a:pt x="3267508" y="115015"/>
                  </a:lnTo>
                  <a:lnTo>
                    <a:pt x="3320625" y="126668"/>
                  </a:lnTo>
                  <a:lnTo>
                    <a:pt x="3372348" y="138800"/>
                  </a:lnTo>
                  <a:lnTo>
                    <a:pt x="3422638" y="151399"/>
                  </a:lnTo>
                  <a:lnTo>
                    <a:pt x="3471452" y="164453"/>
                  </a:lnTo>
                  <a:lnTo>
                    <a:pt x="3518751" y="177952"/>
                  </a:lnTo>
                  <a:lnTo>
                    <a:pt x="3564494" y="191883"/>
                  </a:lnTo>
                  <a:lnTo>
                    <a:pt x="3608640" y="206235"/>
                  </a:lnTo>
                  <a:lnTo>
                    <a:pt x="3651150" y="220996"/>
                  </a:lnTo>
                  <a:lnTo>
                    <a:pt x="3691981" y="236155"/>
                  </a:lnTo>
                  <a:lnTo>
                    <a:pt x="3731094" y="251701"/>
                  </a:lnTo>
                  <a:lnTo>
                    <a:pt x="3768448" y="267620"/>
                  </a:lnTo>
                  <a:lnTo>
                    <a:pt x="3804002" y="283903"/>
                  </a:lnTo>
                  <a:lnTo>
                    <a:pt x="3869549" y="317510"/>
                  </a:lnTo>
                  <a:lnTo>
                    <a:pt x="3927410" y="352431"/>
                  </a:lnTo>
                  <a:lnTo>
                    <a:pt x="3977261" y="388571"/>
                  </a:lnTo>
                  <a:lnTo>
                    <a:pt x="4018776" y="425838"/>
                  </a:lnTo>
                  <a:lnTo>
                    <a:pt x="4051632" y="464140"/>
                  </a:lnTo>
                  <a:lnTo>
                    <a:pt x="4075502" y="503384"/>
                  </a:lnTo>
                  <a:lnTo>
                    <a:pt x="4090062" y="543477"/>
                  </a:lnTo>
                  <a:lnTo>
                    <a:pt x="4094988" y="584327"/>
                  </a:lnTo>
                  <a:lnTo>
                    <a:pt x="4093749" y="604840"/>
                  </a:lnTo>
                  <a:lnTo>
                    <a:pt x="4083966" y="645322"/>
                  </a:lnTo>
                  <a:lnTo>
                    <a:pt x="4064710" y="685001"/>
                  </a:lnTo>
                  <a:lnTo>
                    <a:pt x="4036307" y="723784"/>
                  </a:lnTo>
                  <a:lnTo>
                    <a:pt x="3999081" y="761579"/>
                  </a:lnTo>
                  <a:lnTo>
                    <a:pt x="3953357" y="798292"/>
                  </a:lnTo>
                  <a:lnTo>
                    <a:pt x="3899461" y="833831"/>
                  </a:lnTo>
                  <a:lnTo>
                    <a:pt x="3837716" y="868104"/>
                  </a:lnTo>
                  <a:lnTo>
                    <a:pt x="3768448" y="901018"/>
                  </a:lnTo>
                  <a:lnTo>
                    <a:pt x="3731094" y="916936"/>
                  </a:lnTo>
                  <a:lnTo>
                    <a:pt x="3691981" y="932479"/>
                  </a:lnTo>
                  <a:lnTo>
                    <a:pt x="3651150" y="947637"/>
                  </a:lnTo>
                  <a:lnTo>
                    <a:pt x="3608640" y="962396"/>
                  </a:lnTo>
                  <a:lnTo>
                    <a:pt x="3564494" y="976747"/>
                  </a:lnTo>
                  <a:lnTo>
                    <a:pt x="3518751" y="990676"/>
                  </a:lnTo>
                  <a:lnTo>
                    <a:pt x="3471452" y="1004173"/>
                  </a:lnTo>
                  <a:lnTo>
                    <a:pt x="3422638" y="1017226"/>
                  </a:lnTo>
                  <a:lnTo>
                    <a:pt x="3372348" y="1029824"/>
                  </a:lnTo>
                  <a:lnTo>
                    <a:pt x="3320625" y="1041954"/>
                  </a:lnTo>
                  <a:lnTo>
                    <a:pt x="3267508" y="1053605"/>
                  </a:lnTo>
                  <a:lnTo>
                    <a:pt x="3213037" y="1064766"/>
                  </a:lnTo>
                  <a:lnTo>
                    <a:pt x="3157255" y="1075425"/>
                  </a:lnTo>
                  <a:lnTo>
                    <a:pt x="3100200" y="1085571"/>
                  </a:lnTo>
                  <a:lnTo>
                    <a:pt x="3041915" y="1095191"/>
                  </a:lnTo>
                  <a:lnTo>
                    <a:pt x="2982438" y="1104275"/>
                  </a:lnTo>
                  <a:lnTo>
                    <a:pt x="2921812" y="1112810"/>
                  </a:lnTo>
                  <a:lnTo>
                    <a:pt x="2860077" y="1120785"/>
                  </a:lnTo>
                  <a:lnTo>
                    <a:pt x="2797272" y="1128189"/>
                  </a:lnTo>
                  <a:lnTo>
                    <a:pt x="2733439" y="1135010"/>
                  </a:lnTo>
                  <a:lnTo>
                    <a:pt x="2668619" y="1141236"/>
                  </a:lnTo>
                  <a:lnTo>
                    <a:pt x="2602852" y="1146856"/>
                  </a:lnTo>
                  <a:lnTo>
                    <a:pt x="2536178" y="1151858"/>
                  </a:lnTo>
                  <a:lnTo>
                    <a:pt x="2468639" y="1156231"/>
                  </a:lnTo>
                  <a:lnTo>
                    <a:pt x="2400274" y="1159963"/>
                  </a:lnTo>
                  <a:lnTo>
                    <a:pt x="2331125" y="1163043"/>
                  </a:lnTo>
                  <a:lnTo>
                    <a:pt x="2261231" y="1165458"/>
                  </a:lnTo>
                  <a:lnTo>
                    <a:pt x="2190635" y="1167197"/>
                  </a:lnTo>
                  <a:lnTo>
                    <a:pt x="2119375" y="1168249"/>
                  </a:lnTo>
                  <a:lnTo>
                    <a:pt x="2047494" y="1168603"/>
                  </a:lnTo>
                  <a:lnTo>
                    <a:pt x="1975612" y="1168249"/>
                  </a:lnTo>
                  <a:lnTo>
                    <a:pt x="1904352" y="1167197"/>
                  </a:lnTo>
                  <a:lnTo>
                    <a:pt x="1833756" y="1165458"/>
                  </a:lnTo>
                  <a:lnTo>
                    <a:pt x="1763862" y="1163043"/>
                  </a:lnTo>
                  <a:lnTo>
                    <a:pt x="1694713" y="1159963"/>
                  </a:lnTo>
                  <a:lnTo>
                    <a:pt x="1626348" y="1156231"/>
                  </a:lnTo>
                  <a:lnTo>
                    <a:pt x="1558809" y="1151858"/>
                  </a:lnTo>
                  <a:lnTo>
                    <a:pt x="1492135" y="1146856"/>
                  </a:lnTo>
                  <a:lnTo>
                    <a:pt x="1426368" y="1141236"/>
                  </a:lnTo>
                  <a:lnTo>
                    <a:pt x="1361548" y="1135010"/>
                  </a:lnTo>
                  <a:lnTo>
                    <a:pt x="1297715" y="1128189"/>
                  </a:lnTo>
                  <a:lnTo>
                    <a:pt x="1234910" y="1120785"/>
                  </a:lnTo>
                  <a:lnTo>
                    <a:pt x="1173175" y="1112810"/>
                  </a:lnTo>
                  <a:lnTo>
                    <a:pt x="1112549" y="1104275"/>
                  </a:lnTo>
                  <a:lnTo>
                    <a:pt x="1053072" y="1095191"/>
                  </a:lnTo>
                  <a:lnTo>
                    <a:pt x="994787" y="1085571"/>
                  </a:lnTo>
                  <a:lnTo>
                    <a:pt x="937732" y="1075425"/>
                  </a:lnTo>
                  <a:lnTo>
                    <a:pt x="881950" y="1064766"/>
                  </a:lnTo>
                  <a:lnTo>
                    <a:pt x="827479" y="1053605"/>
                  </a:lnTo>
                  <a:lnTo>
                    <a:pt x="774362" y="1041954"/>
                  </a:lnTo>
                  <a:lnTo>
                    <a:pt x="722639" y="1029824"/>
                  </a:lnTo>
                  <a:lnTo>
                    <a:pt x="672349" y="1017226"/>
                  </a:lnTo>
                  <a:lnTo>
                    <a:pt x="623535" y="1004173"/>
                  </a:lnTo>
                  <a:lnTo>
                    <a:pt x="576236" y="990676"/>
                  </a:lnTo>
                  <a:lnTo>
                    <a:pt x="530493" y="976747"/>
                  </a:lnTo>
                  <a:lnTo>
                    <a:pt x="486347" y="962396"/>
                  </a:lnTo>
                  <a:lnTo>
                    <a:pt x="443837" y="947637"/>
                  </a:lnTo>
                  <a:lnTo>
                    <a:pt x="403006" y="932479"/>
                  </a:lnTo>
                  <a:lnTo>
                    <a:pt x="363893" y="916936"/>
                  </a:lnTo>
                  <a:lnTo>
                    <a:pt x="326539" y="901018"/>
                  </a:lnTo>
                  <a:lnTo>
                    <a:pt x="290985" y="884737"/>
                  </a:lnTo>
                  <a:lnTo>
                    <a:pt x="225438" y="851132"/>
                  </a:lnTo>
                  <a:lnTo>
                    <a:pt x="167577" y="816214"/>
                  </a:lnTo>
                  <a:lnTo>
                    <a:pt x="117726" y="780076"/>
                  </a:lnTo>
                  <a:lnTo>
                    <a:pt x="76211" y="742811"/>
                  </a:lnTo>
                  <a:lnTo>
                    <a:pt x="43355" y="704510"/>
                  </a:lnTo>
                  <a:lnTo>
                    <a:pt x="19485" y="665268"/>
                  </a:lnTo>
                  <a:lnTo>
                    <a:pt x="4925" y="625176"/>
                  </a:lnTo>
                  <a:lnTo>
                    <a:pt x="0" y="584327"/>
                  </a:lnTo>
                  <a:close/>
                </a:path>
              </a:pathLst>
            </a:custGeom>
            <a:ln w="57150">
              <a:solidFill>
                <a:srgbClr val="DDD9C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 descr=""/>
          <p:cNvSpPr txBox="1"/>
          <p:nvPr/>
        </p:nvSpPr>
        <p:spPr>
          <a:xfrm>
            <a:off x="14513813" y="8281796"/>
            <a:ext cx="2525395" cy="7569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635">
              <a:lnSpc>
                <a:spcPct val="100000"/>
              </a:lnSpc>
              <a:spcBef>
                <a:spcPts val="100"/>
              </a:spcBef>
            </a:pPr>
            <a:r>
              <a:rPr dirty="0" sz="2400" b="1">
                <a:latin typeface="Calibri"/>
                <a:cs typeface="Calibri"/>
              </a:rPr>
              <a:t>148</a:t>
            </a:r>
            <a:r>
              <a:rPr dirty="0" sz="2400" spc="-20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municipis</a:t>
            </a:r>
            <a:endParaRPr sz="24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dirty="0" sz="2400" b="1">
                <a:latin typeface="Calibri"/>
                <a:cs typeface="Calibri"/>
              </a:rPr>
              <a:t>3.003.932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habitants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23" name="object 23" descr=""/>
          <p:cNvSpPr txBox="1"/>
          <p:nvPr/>
        </p:nvSpPr>
        <p:spPr>
          <a:xfrm>
            <a:off x="14053185" y="7556754"/>
            <a:ext cx="3413760" cy="436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700" spc="-20">
                <a:solidFill>
                  <a:srgbClr val="938953"/>
                </a:solidFill>
                <a:latin typeface="Arial MT"/>
                <a:cs typeface="Arial MT"/>
              </a:rPr>
              <a:t>Amb</a:t>
            </a:r>
            <a:r>
              <a:rPr dirty="0" sz="2700" spc="-105">
                <a:solidFill>
                  <a:srgbClr val="938953"/>
                </a:solidFill>
                <a:latin typeface="Arial MT"/>
                <a:cs typeface="Arial MT"/>
              </a:rPr>
              <a:t> </a:t>
            </a:r>
            <a:r>
              <a:rPr dirty="0" sz="2700" spc="-10">
                <a:solidFill>
                  <a:srgbClr val="938953"/>
                </a:solidFill>
                <a:latin typeface="Arial MT"/>
                <a:cs typeface="Arial MT"/>
              </a:rPr>
              <a:t>les</a:t>
            </a:r>
            <a:r>
              <a:rPr dirty="0" sz="2700" spc="-100">
                <a:solidFill>
                  <a:srgbClr val="938953"/>
                </a:solidFill>
                <a:latin typeface="Arial MT"/>
                <a:cs typeface="Arial MT"/>
              </a:rPr>
              <a:t> </a:t>
            </a:r>
            <a:r>
              <a:rPr dirty="0" sz="2700" spc="120">
                <a:solidFill>
                  <a:srgbClr val="938953"/>
                </a:solidFill>
                <a:latin typeface="Arial MT"/>
                <a:cs typeface="Arial MT"/>
              </a:rPr>
              <a:t>8</a:t>
            </a:r>
            <a:r>
              <a:rPr dirty="0" sz="2700" spc="-110">
                <a:solidFill>
                  <a:srgbClr val="938953"/>
                </a:solidFill>
                <a:latin typeface="Arial MT"/>
                <a:cs typeface="Arial MT"/>
              </a:rPr>
              <a:t> </a:t>
            </a:r>
            <a:r>
              <a:rPr dirty="0" sz="2700">
                <a:solidFill>
                  <a:srgbClr val="938953"/>
                </a:solidFill>
                <a:latin typeface="Arial MT"/>
                <a:cs typeface="Arial MT"/>
              </a:rPr>
              <a:t>per</a:t>
            </a:r>
            <a:r>
              <a:rPr dirty="0" sz="2700" spc="-120">
                <a:solidFill>
                  <a:srgbClr val="938953"/>
                </a:solidFill>
                <a:latin typeface="Arial MT"/>
                <a:cs typeface="Arial MT"/>
              </a:rPr>
              <a:t> </a:t>
            </a:r>
            <a:r>
              <a:rPr dirty="0" sz="2700" spc="-10">
                <a:solidFill>
                  <a:srgbClr val="938953"/>
                </a:solidFill>
                <a:latin typeface="Arial MT"/>
                <a:cs typeface="Arial MT"/>
              </a:rPr>
              <a:t>iniciar</a:t>
            </a:r>
            <a:r>
              <a:rPr dirty="0" sz="2700" spc="-90">
                <a:solidFill>
                  <a:srgbClr val="938953"/>
                </a:solidFill>
                <a:latin typeface="Arial MT"/>
                <a:cs typeface="Arial MT"/>
              </a:rPr>
              <a:t> </a:t>
            </a:r>
            <a:r>
              <a:rPr dirty="0" sz="2700" spc="-60">
                <a:solidFill>
                  <a:srgbClr val="938953"/>
                </a:solidFill>
                <a:latin typeface="Arial MT"/>
                <a:cs typeface="Arial MT"/>
              </a:rPr>
              <a:t>...</a:t>
            </a:r>
            <a:endParaRPr sz="27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907" y="25906"/>
              <a:ext cx="18259806" cy="1860665"/>
            </a:xfrm>
            <a:prstGeom prst="rect">
              <a:avLst/>
            </a:prstGeom>
          </p:spPr>
        </p:pic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2073782" y="2203195"/>
              <a:ext cx="4453890" cy="1800860"/>
            </a:xfrm>
            <a:custGeom>
              <a:avLst/>
              <a:gdLst/>
              <a:ahLst/>
              <a:cxnLst/>
              <a:rect l="l" t="t" r="r" b="b"/>
              <a:pathLst>
                <a:path w="4453890" h="1800860">
                  <a:moveTo>
                    <a:pt x="4453509" y="0"/>
                  </a:moveTo>
                  <a:lnTo>
                    <a:pt x="0" y="0"/>
                  </a:lnTo>
                  <a:lnTo>
                    <a:pt x="0" y="1800478"/>
                  </a:lnTo>
                  <a:lnTo>
                    <a:pt x="4453509" y="1800478"/>
                  </a:lnTo>
                  <a:lnTo>
                    <a:pt x="4453509" y="0"/>
                  </a:lnTo>
                  <a:close/>
                </a:path>
              </a:pathLst>
            </a:custGeom>
            <a:solidFill>
              <a:srgbClr val="F6B14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32404" y="3360420"/>
              <a:ext cx="2160270" cy="843533"/>
            </a:xfrm>
            <a:prstGeom prst="rect">
              <a:avLst/>
            </a:prstGeom>
          </p:spPr>
        </p:pic>
      </p:grpSp>
      <p:sp>
        <p:nvSpPr>
          <p:cNvPr id="7" name="object 7" descr=""/>
          <p:cNvSpPr txBox="1"/>
          <p:nvPr/>
        </p:nvSpPr>
        <p:spPr>
          <a:xfrm>
            <a:off x="2073782" y="2203195"/>
            <a:ext cx="4453890" cy="180086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ct val="100000"/>
              </a:lnSpc>
            </a:pPr>
            <a:endParaRPr sz="3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990"/>
              </a:spcBef>
            </a:pPr>
            <a:endParaRPr sz="3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dirty="0" sz="3000" spc="-10" b="1">
                <a:solidFill>
                  <a:srgbClr val="FFFFFF"/>
                </a:solidFill>
                <a:latin typeface="Calibri"/>
                <a:cs typeface="Calibri"/>
              </a:rPr>
              <a:t>TERRITORI</a:t>
            </a:r>
            <a:endParaRPr sz="3000">
              <a:latin typeface="Calibri"/>
              <a:cs typeface="Calibri"/>
            </a:endParaRPr>
          </a:p>
        </p:txBody>
      </p:sp>
      <p:grpSp>
        <p:nvGrpSpPr>
          <p:cNvPr id="8" name="object 8" descr=""/>
          <p:cNvGrpSpPr/>
          <p:nvPr/>
        </p:nvGrpSpPr>
        <p:grpSpPr>
          <a:xfrm>
            <a:off x="6784847" y="2217927"/>
            <a:ext cx="4453890" cy="2001520"/>
            <a:chOff x="6784847" y="2217927"/>
            <a:chExt cx="4453890" cy="2001520"/>
          </a:xfrm>
        </p:grpSpPr>
        <p:sp>
          <p:nvSpPr>
            <p:cNvPr id="9" name="object 9" descr=""/>
            <p:cNvSpPr/>
            <p:nvPr/>
          </p:nvSpPr>
          <p:spPr>
            <a:xfrm>
              <a:off x="6784847" y="2217927"/>
              <a:ext cx="4453890" cy="1800860"/>
            </a:xfrm>
            <a:custGeom>
              <a:avLst/>
              <a:gdLst/>
              <a:ahLst/>
              <a:cxnLst/>
              <a:rect l="l" t="t" r="r" b="b"/>
              <a:pathLst>
                <a:path w="4453890" h="1800860">
                  <a:moveTo>
                    <a:pt x="4453509" y="0"/>
                  </a:moveTo>
                  <a:lnTo>
                    <a:pt x="0" y="0"/>
                  </a:lnTo>
                  <a:lnTo>
                    <a:pt x="0" y="1800479"/>
                  </a:lnTo>
                  <a:lnTo>
                    <a:pt x="4453509" y="1800479"/>
                  </a:lnTo>
                  <a:lnTo>
                    <a:pt x="4453509" y="0"/>
                  </a:lnTo>
                  <a:close/>
                </a:path>
              </a:pathLst>
            </a:custGeom>
            <a:solidFill>
              <a:srgbClr val="F6B14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036051" y="3375660"/>
              <a:ext cx="1974342" cy="843533"/>
            </a:xfrm>
            <a:prstGeom prst="rect">
              <a:avLst/>
            </a:prstGeom>
          </p:spPr>
        </p:pic>
      </p:grpSp>
      <p:sp>
        <p:nvSpPr>
          <p:cNvPr id="11" name="object 11" descr=""/>
          <p:cNvSpPr txBox="1"/>
          <p:nvPr/>
        </p:nvSpPr>
        <p:spPr>
          <a:xfrm>
            <a:off x="6784847" y="2217927"/>
            <a:ext cx="4453890" cy="180086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ct val="100000"/>
              </a:lnSpc>
            </a:pPr>
            <a:endParaRPr sz="3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990"/>
              </a:spcBef>
            </a:pPr>
            <a:endParaRPr sz="3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dirty="0" sz="3000" spc="-10" b="1">
                <a:solidFill>
                  <a:srgbClr val="FFFFFF"/>
                </a:solidFill>
                <a:latin typeface="Calibri"/>
                <a:cs typeface="Calibri"/>
              </a:rPr>
              <a:t>SOCIETAT</a:t>
            </a:r>
            <a:endParaRPr sz="3000">
              <a:latin typeface="Calibri"/>
              <a:cs typeface="Calibri"/>
            </a:endParaRPr>
          </a:p>
        </p:txBody>
      </p:sp>
      <p:grpSp>
        <p:nvGrpSpPr>
          <p:cNvPr id="12" name="object 12" descr=""/>
          <p:cNvGrpSpPr/>
          <p:nvPr/>
        </p:nvGrpSpPr>
        <p:grpSpPr>
          <a:xfrm>
            <a:off x="11466830" y="2217801"/>
            <a:ext cx="4453890" cy="1929764"/>
            <a:chOff x="11466830" y="2217801"/>
            <a:chExt cx="4453890" cy="1929764"/>
          </a:xfrm>
        </p:grpSpPr>
        <p:sp>
          <p:nvSpPr>
            <p:cNvPr id="13" name="object 13" descr=""/>
            <p:cNvSpPr/>
            <p:nvPr/>
          </p:nvSpPr>
          <p:spPr>
            <a:xfrm>
              <a:off x="11466830" y="2217801"/>
              <a:ext cx="4453890" cy="1754505"/>
            </a:xfrm>
            <a:custGeom>
              <a:avLst/>
              <a:gdLst/>
              <a:ahLst/>
              <a:cxnLst/>
              <a:rect l="l" t="t" r="r" b="b"/>
              <a:pathLst>
                <a:path w="4453890" h="1754504">
                  <a:moveTo>
                    <a:pt x="4453508" y="0"/>
                  </a:moveTo>
                  <a:lnTo>
                    <a:pt x="0" y="0"/>
                  </a:lnTo>
                  <a:lnTo>
                    <a:pt x="0" y="1754377"/>
                  </a:lnTo>
                  <a:lnTo>
                    <a:pt x="4453508" y="1754377"/>
                  </a:lnTo>
                  <a:lnTo>
                    <a:pt x="4453508" y="0"/>
                  </a:lnTo>
                  <a:close/>
                </a:path>
              </a:pathLst>
            </a:custGeom>
            <a:solidFill>
              <a:srgbClr val="F6B14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 descr="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2452604" y="3386328"/>
              <a:ext cx="2506217" cy="761238"/>
            </a:xfrm>
            <a:prstGeom prst="rect">
              <a:avLst/>
            </a:prstGeom>
          </p:spPr>
        </p:pic>
      </p:grpSp>
      <p:sp>
        <p:nvSpPr>
          <p:cNvPr id="15" name="object 15" descr=""/>
          <p:cNvSpPr txBox="1"/>
          <p:nvPr/>
        </p:nvSpPr>
        <p:spPr>
          <a:xfrm>
            <a:off x="11466830" y="2217801"/>
            <a:ext cx="4453890" cy="175450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ct val="100000"/>
              </a:lnSpc>
            </a:pPr>
            <a:endParaRPr sz="2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sz="2700">
              <a:latin typeface="Times New Roman"/>
              <a:cs typeface="Times New Roman"/>
            </a:endParaRPr>
          </a:p>
          <a:p>
            <a:pPr marL="1200150">
              <a:lnSpc>
                <a:spcPct val="100000"/>
              </a:lnSpc>
            </a:pPr>
            <a:r>
              <a:rPr dirty="0" sz="2700" spc="-10" b="1">
                <a:solidFill>
                  <a:srgbClr val="FFFFFF"/>
                </a:solidFill>
                <a:latin typeface="Calibri"/>
                <a:cs typeface="Calibri"/>
              </a:rPr>
              <a:t>GOVERNANÇA</a:t>
            </a:r>
            <a:endParaRPr sz="2700">
              <a:latin typeface="Calibri"/>
              <a:cs typeface="Calibri"/>
            </a:endParaRPr>
          </a:p>
        </p:txBody>
      </p:sp>
      <p:sp>
        <p:nvSpPr>
          <p:cNvPr id="16" name="object 16" descr=""/>
          <p:cNvSpPr txBox="1"/>
          <p:nvPr/>
        </p:nvSpPr>
        <p:spPr>
          <a:xfrm>
            <a:off x="2073782" y="5804560"/>
            <a:ext cx="4453890" cy="4017010"/>
          </a:xfrm>
          <a:prstGeom prst="rect">
            <a:avLst/>
          </a:prstGeom>
          <a:solidFill>
            <a:srgbClr val="F6B148">
              <a:alpha val="50195"/>
            </a:srgbClr>
          </a:solidFill>
        </p:spPr>
        <p:txBody>
          <a:bodyPr wrap="square" lIns="0" tIns="53975" rIns="0" bIns="0" rtlCol="0" vert="horz">
            <a:spAutoFit/>
          </a:bodyPr>
          <a:lstStyle/>
          <a:p>
            <a:pPr marL="394335" marR="1003300" indent="-257810">
              <a:lnSpc>
                <a:spcPct val="100000"/>
              </a:lnSpc>
              <a:spcBef>
                <a:spcPts val="425"/>
              </a:spcBef>
              <a:buFont typeface="Arial MT"/>
              <a:buChar char="•"/>
              <a:tabLst>
                <a:tab pos="39433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Coordinació</a:t>
            </a:r>
            <a:r>
              <a:rPr dirty="0" sz="1800" spc="-9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40">
                <a:solidFill>
                  <a:srgbClr val="767070"/>
                </a:solidFill>
                <a:latin typeface="Calibri"/>
                <a:cs typeface="Calibri"/>
              </a:rPr>
              <a:t>d’Àrea</a:t>
            </a:r>
            <a:r>
              <a:rPr dirty="0" sz="1800" spc="-6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d’Urbanisme, Habitatge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Regeneració</a:t>
            </a:r>
            <a:r>
              <a:rPr dirty="0" sz="1800" spc="-3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Urbana</a:t>
            </a:r>
            <a:endParaRPr sz="1800">
              <a:latin typeface="Calibri"/>
              <a:cs typeface="Calibri"/>
            </a:endParaRPr>
          </a:p>
          <a:p>
            <a:pPr marL="394335" marR="981710" indent="-257810">
              <a:lnSpc>
                <a:spcPct val="100000"/>
              </a:lnSpc>
              <a:buFont typeface="Arial MT"/>
              <a:buChar char="•"/>
              <a:tabLst>
                <a:tab pos="39433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Gerència</a:t>
            </a:r>
            <a:r>
              <a:rPr dirty="0" sz="1800" spc="-2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-3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Serveis</a:t>
            </a:r>
            <a:r>
              <a:rPr dirty="0" sz="1800" spc="-4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d’Habitatge </a:t>
            </a:r>
            <a:r>
              <a:rPr dirty="0" sz="1800" spc="-50">
                <a:solidFill>
                  <a:srgbClr val="767070"/>
                </a:solidFill>
                <a:latin typeface="Calibri"/>
                <a:cs typeface="Calibri"/>
              </a:rPr>
              <a:t>,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Urbanisme</a:t>
            </a:r>
            <a:r>
              <a:rPr dirty="0" sz="1800" spc="-3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1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Activitats</a:t>
            </a:r>
            <a:endParaRPr sz="1800">
              <a:latin typeface="Calibri"/>
              <a:cs typeface="Calibri"/>
            </a:endParaRPr>
          </a:p>
          <a:p>
            <a:pPr marL="394335" indent="-257175">
              <a:lnSpc>
                <a:spcPct val="100000"/>
              </a:lnSpc>
              <a:buFont typeface="Arial MT"/>
              <a:buChar char="•"/>
              <a:tabLst>
                <a:tab pos="39433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d'Urbanisme</a:t>
            </a:r>
            <a:endParaRPr sz="1800">
              <a:latin typeface="Calibri"/>
              <a:cs typeface="Calibri"/>
            </a:endParaRPr>
          </a:p>
          <a:p>
            <a:pPr marL="394335" indent="-257175">
              <a:lnSpc>
                <a:spcPct val="100000"/>
              </a:lnSpc>
              <a:buFont typeface="Arial MT"/>
              <a:buChar char="•"/>
              <a:tabLst>
                <a:tab pos="39433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Oficina</a:t>
            </a:r>
            <a:r>
              <a:rPr dirty="0" sz="1800" spc="-4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Habitatge</a:t>
            </a:r>
            <a:endParaRPr sz="1800">
              <a:latin typeface="Calibri"/>
              <a:cs typeface="Calibri"/>
            </a:endParaRPr>
          </a:p>
          <a:p>
            <a:pPr marL="394335" indent="-257175">
              <a:lnSpc>
                <a:spcPct val="100000"/>
              </a:lnSpc>
              <a:buFont typeface="Arial MT"/>
              <a:buChar char="•"/>
              <a:tabLst>
                <a:tab pos="39433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Oficina</a:t>
            </a:r>
            <a:r>
              <a:rPr dirty="0" sz="1800" spc="-4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5">
                <a:solidFill>
                  <a:srgbClr val="767070"/>
                </a:solidFill>
                <a:latin typeface="Calibri"/>
                <a:cs typeface="Calibri"/>
              </a:rPr>
              <a:t>Tècnica</a:t>
            </a:r>
            <a:r>
              <a:rPr dirty="0" sz="1800" spc="-3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-4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Canvi</a:t>
            </a:r>
            <a:r>
              <a:rPr dirty="0" sz="1800" spc="-5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Climàtic</a:t>
            </a:r>
            <a:r>
              <a:rPr dirty="0" sz="1800" spc="-4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50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endParaRPr sz="1800">
              <a:latin typeface="Calibri"/>
              <a:cs typeface="Calibri"/>
            </a:endParaRPr>
          </a:p>
          <a:p>
            <a:pPr marL="394335">
              <a:lnSpc>
                <a:spcPct val="100000"/>
              </a:lnSpc>
              <a:spcBef>
                <a:spcPts val="5"/>
              </a:spcBef>
            </a:pP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Sostenibilitat</a:t>
            </a:r>
            <a:endParaRPr sz="1800">
              <a:latin typeface="Calibri"/>
              <a:cs typeface="Calibri"/>
            </a:endParaRPr>
          </a:p>
          <a:p>
            <a:pPr marL="394335" marR="165100" indent="-257810">
              <a:lnSpc>
                <a:spcPct val="100000"/>
              </a:lnSpc>
              <a:buFont typeface="Arial MT"/>
              <a:buChar char="•"/>
              <a:tabLst>
                <a:tab pos="39433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Oficina</a:t>
            </a:r>
            <a:r>
              <a:rPr dirty="0" sz="1800" spc="-6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d'Activitats</a:t>
            </a:r>
            <a:r>
              <a:rPr dirty="0" sz="1800" spc="-5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Regulades</a:t>
            </a:r>
            <a:r>
              <a:rPr dirty="0" sz="1800" spc="-5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7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Programes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en</a:t>
            </a:r>
            <a:r>
              <a:rPr dirty="0" sz="1800" spc="-5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Protecció</a:t>
            </a:r>
            <a:r>
              <a:rPr dirty="0" sz="1800" spc="-4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Civil</a:t>
            </a:r>
            <a:endParaRPr sz="1800">
              <a:latin typeface="Calibri"/>
              <a:cs typeface="Calibri"/>
            </a:endParaRPr>
          </a:p>
          <a:p>
            <a:pPr marL="394335" indent="-257175">
              <a:lnSpc>
                <a:spcPct val="100000"/>
              </a:lnSpc>
              <a:buFont typeface="Arial MT"/>
              <a:buChar char="•"/>
              <a:tabLst>
                <a:tab pos="39433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1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Equipaments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i Espai</a:t>
            </a:r>
            <a:r>
              <a:rPr dirty="0" sz="1800" spc="-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Públic</a:t>
            </a:r>
            <a:endParaRPr sz="1800">
              <a:latin typeface="Calibri"/>
              <a:cs typeface="Calibri"/>
            </a:endParaRPr>
          </a:p>
          <a:p>
            <a:pPr marL="394335" indent="-257175">
              <a:lnSpc>
                <a:spcPct val="100000"/>
              </a:lnSpc>
              <a:buFont typeface="Arial MT"/>
              <a:buChar char="•"/>
              <a:tabLst>
                <a:tab pos="394335" algn="l"/>
              </a:tabLst>
            </a:pP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Regeneració</a:t>
            </a:r>
            <a:r>
              <a:rPr dirty="0" sz="1800" spc="-4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Urbana</a:t>
            </a:r>
            <a:endParaRPr sz="1800">
              <a:latin typeface="Calibri"/>
              <a:cs typeface="Calibri"/>
            </a:endParaRPr>
          </a:p>
          <a:p>
            <a:pPr marL="394335" marR="422909" indent="-257810">
              <a:lnSpc>
                <a:spcPct val="100000"/>
              </a:lnSpc>
              <a:buFont typeface="Arial MT"/>
              <a:buChar char="•"/>
              <a:tabLst>
                <a:tab pos="39433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Oficina</a:t>
            </a:r>
            <a:r>
              <a:rPr dirty="0" sz="1800" spc="-4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Tècnica</a:t>
            </a:r>
            <a:r>
              <a:rPr dirty="0" sz="1800" spc="-3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-4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Mobilitat</a:t>
            </a:r>
            <a:r>
              <a:rPr dirty="0" sz="1800" spc="-4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5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Seguretat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Viària</a:t>
            </a:r>
            <a:r>
              <a:rPr dirty="0" sz="1800" spc="-3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Local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7" name="object 17" descr=""/>
          <p:cNvSpPr/>
          <p:nvPr/>
        </p:nvSpPr>
        <p:spPr>
          <a:xfrm>
            <a:off x="6784847" y="5797169"/>
            <a:ext cx="4453890" cy="3739515"/>
          </a:xfrm>
          <a:custGeom>
            <a:avLst/>
            <a:gdLst/>
            <a:ahLst/>
            <a:cxnLst/>
            <a:rect l="l" t="t" r="r" b="b"/>
            <a:pathLst>
              <a:path w="4453890" h="3739515">
                <a:moveTo>
                  <a:pt x="4453509" y="0"/>
                </a:moveTo>
                <a:lnTo>
                  <a:pt x="0" y="0"/>
                </a:lnTo>
                <a:lnTo>
                  <a:pt x="0" y="3739515"/>
                </a:lnTo>
                <a:lnTo>
                  <a:pt x="4453509" y="3739515"/>
                </a:lnTo>
                <a:lnTo>
                  <a:pt x="4453509" y="0"/>
                </a:lnTo>
                <a:close/>
              </a:path>
            </a:pathLst>
          </a:custGeom>
          <a:solidFill>
            <a:srgbClr val="F6B148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 descr=""/>
          <p:cNvSpPr txBox="1"/>
          <p:nvPr/>
        </p:nvSpPr>
        <p:spPr>
          <a:xfrm>
            <a:off x="6909943" y="5838825"/>
            <a:ext cx="3637915" cy="30435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69875" indent="-25717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d'Educació</a:t>
            </a:r>
            <a:endParaRPr sz="1800">
              <a:latin typeface="Calibri"/>
              <a:cs typeface="Calibri"/>
            </a:endParaRPr>
          </a:p>
          <a:p>
            <a:pPr marL="269875" marR="5080" indent="-257810">
              <a:lnSpc>
                <a:spcPct val="100000"/>
              </a:lnSpc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Centre</a:t>
            </a:r>
            <a:r>
              <a:rPr dirty="0" sz="1800" spc="-8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d'Estudis</a:t>
            </a:r>
            <a:r>
              <a:rPr dirty="0" sz="1800" spc="-6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7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Recursos</a:t>
            </a:r>
            <a:r>
              <a:rPr dirty="0" sz="1800" spc="-5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Culturals (CERC)</a:t>
            </a:r>
            <a:endParaRPr sz="1800">
              <a:latin typeface="Calibri"/>
              <a:cs typeface="Calibri"/>
            </a:endParaRPr>
          </a:p>
          <a:p>
            <a:pPr marL="269875" indent="-257175">
              <a:lnSpc>
                <a:spcPct val="100000"/>
              </a:lnSpc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Salut</a:t>
            </a:r>
            <a:r>
              <a:rPr dirty="0" sz="1800" spc="-1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Publica</a:t>
            </a:r>
            <a:endParaRPr sz="1800">
              <a:latin typeface="Calibri"/>
              <a:cs typeface="Calibri"/>
            </a:endParaRPr>
          </a:p>
          <a:p>
            <a:pPr marL="269875" indent="-257175">
              <a:lnSpc>
                <a:spcPct val="100000"/>
              </a:lnSpc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2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comerç</a:t>
            </a:r>
            <a:endParaRPr sz="1800">
              <a:latin typeface="Calibri"/>
              <a:cs typeface="Calibri"/>
            </a:endParaRPr>
          </a:p>
          <a:p>
            <a:pPr marL="269875" indent="-257175">
              <a:lnSpc>
                <a:spcPct val="100000"/>
              </a:lnSpc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Oficina</a:t>
            </a:r>
            <a:r>
              <a:rPr dirty="0" sz="1800" spc="-6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Tècnica</a:t>
            </a:r>
            <a:r>
              <a:rPr dirty="0" sz="1800" spc="-4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d’Estratègies</a:t>
            </a:r>
            <a:r>
              <a:rPr dirty="0" sz="1800" spc="-6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5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endParaRPr sz="1800">
              <a:latin typeface="Calibri"/>
              <a:cs typeface="Calibri"/>
            </a:endParaRPr>
          </a:p>
          <a:p>
            <a:pPr marL="269875">
              <a:lnSpc>
                <a:spcPct val="100000"/>
              </a:lnSpc>
            </a:pP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Desenv.Econòmic</a:t>
            </a:r>
            <a:endParaRPr sz="1800">
              <a:latin typeface="Calibri"/>
              <a:cs typeface="Calibri"/>
            </a:endParaRPr>
          </a:p>
          <a:p>
            <a:pPr marL="269875" indent="-257175">
              <a:lnSpc>
                <a:spcPct val="100000"/>
              </a:lnSpc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Convivència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Diversitat</a:t>
            </a:r>
            <a:endParaRPr sz="1800">
              <a:latin typeface="Calibri"/>
              <a:cs typeface="Calibri"/>
            </a:endParaRPr>
          </a:p>
          <a:p>
            <a:pPr marL="269875" indent="-257175">
              <a:lnSpc>
                <a:spcPct val="100000"/>
              </a:lnSpc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d'Esport</a:t>
            </a:r>
            <a:endParaRPr sz="1800">
              <a:latin typeface="Calibri"/>
              <a:cs typeface="Calibri"/>
            </a:endParaRPr>
          </a:p>
          <a:p>
            <a:pPr marL="269875" indent="-257175">
              <a:lnSpc>
                <a:spcPct val="100000"/>
              </a:lnSpc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2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-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Polítiques</a:t>
            </a:r>
            <a:r>
              <a:rPr dirty="0" sz="1800" spc="-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igualtat</a:t>
            </a:r>
            <a:endParaRPr sz="1800">
              <a:latin typeface="Calibri"/>
              <a:cs typeface="Calibri"/>
            </a:endParaRPr>
          </a:p>
          <a:p>
            <a:pPr marL="269875" indent="-257175">
              <a:lnSpc>
                <a:spcPct val="100000"/>
              </a:lnSpc>
              <a:buFont typeface="Arial MT"/>
              <a:buChar char="•"/>
              <a:tabLst>
                <a:tab pos="26987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Oficina</a:t>
            </a:r>
            <a:r>
              <a:rPr dirty="0" sz="1800" spc="-4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Tècnica</a:t>
            </a:r>
            <a:r>
              <a:rPr dirty="0" sz="1800" spc="-3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-5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Turisme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9" name="object 19" descr=""/>
          <p:cNvSpPr txBox="1"/>
          <p:nvPr/>
        </p:nvSpPr>
        <p:spPr>
          <a:xfrm>
            <a:off x="11466830" y="5802058"/>
            <a:ext cx="4453890" cy="4017010"/>
          </a:xfrm>
          <a:prstGeom prst="rect">
            <a:avLst/>
          </a:prstGeom>
          <a:solidFill>
            <a:srgbClr val="F6B148">
              <a:alpha val="50195"/>
            </a:srgbClr>
          </a:solidFill>
        </p:spPr>
        <p:txBody>
          <a:bodyPr wrap="square" lIns="0" tIns="53975" rIns="0" bIns="0" rtlCol="0" vert="horz">
            <a:spAutoFit/>
          </a:bodyPr>
          <a:lstStyle/>
          <a:p>
            <a:pPr marL="395605" indent="-257810">
              <a:lnSpc>
                <a:spcPct val="100000"/>
              </a:lnSpc>
              <a:spcBef>
                <a:spcPts val="425"/>
              </a:spcBef>
              <a:buFont typeface="Arial MT"/>
              <a:buChar char="•"/>
              <a:tabLst>
                <a:tab pos="39560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4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Next</a:t>
            </a:r>
            <a:r>
              <a:rPr dirty="0" sz="1800" spc="-3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DIBA</a:t>
            </a:r>
            <a:endParaRPr sz="1800">
              <a:latin typeface="Calibri"/>
              <a:cs typeface="Calibri"/>
            </a:endParaRPr>
          </a:p>
          <a:p>
            <a:pPr marL="395605" indent="-257810">
              <a:lnSpc>
                <a:spcPct val="100000"/>
              </a:lnSpc>
              <a:buFont typeface="Arial MT"/>
              <a:buChar char="•"/>
              <a:tabLst>
                <a:tab pos="39560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4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d’Estratègia</a:t>
            </a:r>
            <a:r>
              <a:rPr dirty="0" sz="1800" spc="-2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2030</a:t>
            </a:r>
            <a:endParaRPr sz="1800">
              <a:latin typeface="Calibri"/>
              <a:cs typeface="Calibri"/>
            </a:endParaRPr>
          </a:p>
          <a:p>
            <a:pPr marL="395605" indent="-257810">
              <a:lnSpc>
                <a:spcPct val="100000"/>
              </a:lnSpc>
              <a:buFont typeface="Arial MT"/>
              <a:buChar char="•"/>
              <a:tabLst>
                <a:tab pos="39560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Servei</a:t>
            </a:r>
            <a:r>
              <a:rPr dirty="0" sz="1800" spc="-2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d'Avaluació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 i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Planificació</a:t>
            </a:r>
            <a:endParaRPr sz="1800">
              <a:latin typeface="Calibri"/>
              <a:cs typeface="Calibri"/>
            </a:endParaRPr>
          </a:p>
          <a:p>
            <a:pPr marL="395605" indent="-257810">
              <a:lnSpc>
                <a:spcPct val="100000"/>
              </a:lnSpc>
              <a:buFont typeface="Arial MT"/>
              <a:buChar char="•"/>
              <a:tabLst>
                <a:tab pos="39560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Oficina</a:t>
            </a:r>
            <a:r>
              <a:rPr dirty="0" sz="1800" spc="-4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d’Europa</a:t>
            </a:r>
            <a:r>
              <a:rPr dirty="0" sz="1800" spc="-3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5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Estratègia</a:t>
            </a:r>
            <a:r>
              <a:rPr dirty="0" sz="1800" spc="-5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internacional</a:t>
            </a:r>
            <a:endParaRPr sz="1800">
              <a:latin typeface="Calibri"/>
              <a:cs typeface="Calibri"/>
            </a:endParaRPr>
          </a:p>
          <a:p>
            <a:pPr marL="395605" marR="575310" indent="-257810">
              <a:lnSpc>
                <a:spcPct val="100000"/>
              </a:lnSpc>
              <a:buFont typeface="Arial MT"/>
              <a:buChar char="•"/>
              <a:tabLst>
                <a:tab pos="395605" algn="l"/>
              </a:tabLst>
            </a:pP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Oficina</a:t>
            </a:r>
            <a:r>
              <a:rPr dirty="0" sz="1800" spc="-5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0">
                <a:solidFill>
                  <a:srgbClr val="767070"/>
                </a:solidFill>
                <a:latin typeface="Calibri"/>
                <a:cs typeface="Calibri"/>
              </a:rPr>
              <a:t>Tècnica</a:t>
            </a:r>
            <a:r>
              <a:rPr dirty="0" sz="1800" spc="-3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-5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Participació</a:t>
            </a:r>
            <a:r>
              <a:rPr dirty="0" sz="1800" spc="-35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per</a:t>
            </a:r>
            <a:r>
              <a:rPr dirty="0" sz="1800" spc="-5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5">
                <a:solidFill>
                  <a:srgbClr val="767070"/>
                </a:solidFill>
                <a:latin typeface="Calibri"/>
                <a:cs typeface="Calibri"/>
              </a:rPr>
              <a:t>als </a:t>
            </a:r>
            <a:r>
              <a:rPr dirty="0" sz="1800">
                <a:solidFill>
                  <a:srgbClr val="767070"/>
                </a:solidFill>
                <a:latin typeface="Calibri"/>
                <a:cs typeface="Calibri"/>
              </a:rPr>
              <a:t>Governs</a:t>
            </a:r>
            <a:r>
              <a:rPr dirty="0" sz="1800" spc="-100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767070"/>
                </a:solidFill>
                <a:latin typeface="Calibri"/>
                <a:cs typeface="Calibri"/>
              </a:rPr>
              <a:t>Locals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20" name="object 20" descr=""/>
          <p:cNvGrpSpPr/>
          <p:nvPr/>
        </p:nvGrpSpPr>
        <p:grpSpPr>
          <a:xfrm>
            <a:off x="3571303" y="320802"/>
            <a:ext cx="10579100" cy="9502775"/>
            <a:chOff x="3571303" y="320802"/>
            <a:chExt cx="10579100" cy="9502775"/>
          </a:xfrm>
        </p:grpSpPr>
        <p:pic>
          <p:nvPicPr>
            <p:cNvPr id="21" name="object 21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104244" y="2618591"/>
              <a:ext cx="65929" cy="98897"/>
            </a:xfrm>
            <a:prstGeom prst="rect">
              <a:avLst/>
            </a:prstGeom>
          </p:spPr>
        </p:pic>
        <p:sp>
          <p:nvSpPr>
            <p:cNvPr id="22" name="object 22" descr=""/>
            <p:cNvSpPr/>
            <p:nvPr/>
          </p:nvSpPr>
          <p:spPr>
            <a:xfrm>
              <a:off x="3859784" y="2396222"/>
              <a:ext cx="920750" cy="878205"/>
            </a:xfrm>
            <a:custGeom>
              <a:avLst/>
              <a:gdLst/>
              <a:ahLst/>
              <a:cxnLst/>
              <a:rect l="l" t="t" r="r" b="b"/>
              <a:pathLst>
                <a:path w="920750" h="878204">
                  <a:moveTo>
                    <a:pt x="220484" y="269468"/>
                  </a:moveTo>
                  <a:lnTo>
                    <a:pt x="216801" y="256781"/>
                  </a:lnTo>
                  <a:lnTo>
                    <a:pt x="208711" y="241185"/>
                  </a:lnTo>
                  <a:lnTo>
                    <a:pt x="200609" y="227952"/>
                  </a:lnTo>
                  <a:lnTo>
                    <a:pt x="196938" y="222377"/>
                  </a:lnTo>
                  <a:lnTo>
                    <a:pt x="193268" y="227914"/>
                  </a:lnTo>
                  <a:lnTo>
                    <a:pt x="185216" y="241071"/>
                  </a:lnTo>
                  <a:lnTo>
                    <a:pt x="177152" y="256641"/>
                  </a:lnTo>
                  <a:lnTo>
                    <a:pt x="173494" y="269468"/>
                  </a:lnTo>
                  <a:lnTo>
                    <a:pt x="173494" y="272643"/>
                  </a:lnTo>
                  <a:lnTo>
                    <a:pt x="175958" y="281660"/>
                  </a:lnTo>
                  <a:lnTo>
                    <a:pt x="181508" y="288785"/>
                  </a:lnTo>
                  <a:lnTo>
                    <a:pt x="189306" y="293319"/>
                  </a:lnTo>
                  <a:lnTo>
                    <a:pt x="198577" y="294551"/>
                  </a:lnTo>
                  <a:lnTo>
                    <a:pt x="207594" y="292087"/>
                  </a:lnTo>
                  <a:lnTo>
                    <a:pt x="214718" y="286550"/>
                  </a:lnTo>
                  <a:lnTo>
                    <a:pt x="219252" y="278739"/>
                  </a:lnTo>
                  <a:lnTo>
                    <a:pt x="220484" y="269468"/>
                  </a:lnTo>
                  <a:close/>
                </a:path>
                <a:path w="920750" h="878204">
                  <a:moveTo>
                    <a:pt x="371716" y="626630"/>
                  </a:moveTo>
                  <a:lnTo>
                    <a:pt x="257962" y="541261"/>
                  </a:lnTo>
                  <a:lnTo>
                    <a:pt x="136372" y="502234"/>
                  </a:lnTo>
                  <a:lnTo>
                    <a:pt x="39522" y="491832"/>
                  </a:lnTo>
                  <a:lnTo>
                    <a:pt x="0" y="492302"/>
                  </a:lnTo>
                  <a:lnTo>
                    <a:pt x="0" y="731100"/>
                  </a:lnTo>
                  <a:lnTo>
                    <a:pt x="80378" y="727773"/>
                  </a:lnTo>
                  <a:lnTo>
                    <a:pt x="158864" y="717346"/>
                  </a:lnTo>
                  <a:lnTo>
                    <a:pt x="223710" y="701586"/>
                  </a:lnTo>
                  <a:lnTo>
                    <a:pt x="274866" y="683552"/>
                  </a:lnTo>
                  <a:lnTo>
                    <a:pt x="312293" y="666267"/>
                  </a:lnTo>
                  <a:lnTo>
                    <a:pt x="345808" y="646214"/>
                  </a:lnTo>
                  <a:lnTo>
                    <a:pt x="371716" y="626630"/>
                  </a:lnTo>
                  <a:close/>
                </a:path>
                <a:path w="920750" h="878204">
                  <a:moveTo>
                    <a:pt x="380593" y="269468"/>
                  </a:moveTo>
                  <a:lnTo>
                    <a:pt x="376910" y="256781"/>
                  </a:lnTo>
                  <a:lnTo>
                    <a:pt x="368820" y="241185"/>
                  </a:lnTo>
                  <a:lnTo>
                    <a:pt x="360730" y="227952"/>
                  </a:lnTo>
                  <a:lnTo>
                    <a:pt x="357047" y="222377"/>
                  </a:lnTo>
                  <a:lnTo>
                    <a:pt x="353364" y="227914"/>
                  </a:lnTo>
                  <a:lnTo>
                    <a:pt x="345274" y="241071"/>
                  </a:lnTo>
                  <a:lnTo>
                    <a:pt x="337185" y="256641"/>
                  </a:lnTo>
                  <a:lnTo>
                    <a:pt x="333502" y="269468"/>
                  </a:lnTo>
                  <a:lnTo>
                    <a:pt x="335356" y="278638"/>
                  </a:lnTo>
                  <a:lnTo>
                    <a:pt x="340398" y="286118"/>
                  </a:lnTo>
                  <a:lnTo>
                    <a:pt x="347878" y="291160"/>
                  </a:lnTo>
                  <a:lnTo>
                    <a:pt x="357047" y="293014"/>
                  </a:lnTo>
                  <a:lnTo>
                    <a:pt x="366217" y="291160"/>
                  </a:lnTo>
                  <a:lnTo>
                    <a:pt x="373697" y="286118"/>
                  </a:lnTo>
                  <a:lnTo>
                    <a:pt x="378739" y="278638"/>
                  </a:lnTo>
                  <a:lnTo>
                    <a:pt x="380593" y="269468"/>
                  </a:lnTo>
                  <a:close/>
                </a:path>
                <a:path w="920750" h="878204">
                  <a:moveTo>
                    <a:pt x="437108" y="158800"/>
                  </a:moveTo>
                  <a:lnTo>
                    <a:pt x="433679" y="141452"/>
                  </a:lnTo>
                  <a:lnTo>
                    <a:pt x="424192" y="127266"/>
                  </a:lnTo>
                  <a:lnTo>
                    <a:pt x="410070" y="117665"/>
                  </a:lnTo>
                  <a:lnTo>
                    <a:pt x="392760" y="114109"/>
                  </a:lnTo>
                  <a:lnTo>
                    <a:pt x="385305" y="114706"/>
                  </a:lnTo>
                  <a:lnTo>
                    <a:pt x="380847" y="92113"/>
                  </a:lnTo>
                  <a:lnTo>
                    <a:pt x="368744" y="74206"/>
                  </a:lnTo>
                  <a:lnTo>
                    <a:pt x="350812" y="62128"/>
                  </a:lnTo>
                  <a:lnTo>
                    <a:pt x="328841" y="57708"/>
                  </a:lnTo>
                  <a:lnTo>
                    <a:pt x="322872" y="57708"/>
                  </a:lnTo>
                  <a:lnTo>
                    <a:pt x="316915" y="58686"/>
                  </a:lnTo>
                  <a:lnTo>
                    <a:pt x="311238" y="60566"/>
                  </a:lnTo>
                  <a:lnTo>
                    <a:pt x="293941" y="39649"/>
                  </a:lnTo>
                  <a:lnTo>
                    <a:pt x="270789" y="27432"/>
                  </a:lnTo>
                  <a:lnTo>
                    <a:pt x="244741" y="24803"/>
                  </a:lnTo>
                  <a:lnTo>
                    <a:pt x="218782" y="32639"/>
                  </a:lnTo>
                  <a:lnTo>
                    <a:pt x="204063" y="43294"/>
                  </a:lnTo>
                  <a:lnTo>
                    <a:pt x="192836" y="57200"/>
                  </a:lnTo>
                  <a:lnTo>
                    <a:pt x="185585" y="73520"/>
                  </a:lnTo>
                  <a:lnTo>
                    <a:pt x="182803" y="91478"/>
                  </a:lnTo>
                  <a:lnTo>
                    <a:pt x="160362" y="91503"/>
                  </a:lnTo>
                  <a:lnTo>
                    <a:pt x="140373" y="99847"/>
                  </a:lnTo>
                  <a:lnTo>
                    <a:pt x="124980" y="115087"/>
                  </a:lnTo>
                  <a:lnTo>
                    <a:pt x="116293" y="135775"/>
                  </a:lnTo>
                  <a:lnTo>
                    <a:pt x="116332" y="158216"/>
                  </a:lnTo>
                  <a:lnTo>
                    <a:pt x="124675" y="178206"/>
                  </a:lnTo>
                  <a:lnTo>
                    <a:pt x="139903" y="193624"/>
                  </a:lnTo>
                  <a:lnTo>
                    <a:pt x="160591" y="202298"/>
                  </a:lnTo>
                  <a:lnTo>
                    <a:pt x="168783" y="203327"/>
                  </a:lnTo>
                  <a:lnTo>
                    <a:pt x="394716" y="203327"/>
                  </a:lnTo>
                  <a:lnTo>
                    <a:pt x="411340" y="199174"/>
                  </a:lnTo>
                  <a:lnTo>
                    <a:pt x="424776" y="189496"/>
                  </a:lnTo>
                  <a:lnTo>
                    <a:pt x="433781" y="175590"/>
                  </a:lnTo>
                  <a:lnTo>
                    <a:pt x="437108" y="158800"/>
                  </a:lnTo>
                  <a:close/>
                </a:path>
                <a:path w="920750" h="878204">
                  <a:moveTo>
                    <a:pt x="625259" y="557809"/>
                  </a:moveTo>
                  <a:lnTo>
                    <a:pt x="579361" y="526719"/>
                  </a:lnTo>
                  <a:lnTo>
                    <a:pt x="529361" y="503618"/>
                  </a:lnTo>
                  <a:lnTo>
                    <a:pt x="476275" y="488886"/>
                  </a:lnTo>
                  <a:lnTo>
                    <a:pt x="421157" y="482892"/>
                  </a:lnTo>
                  <a:lnTo>
                    <a:pt x="384200" y="484784"/>
                  </a:lnTo>
                  <a:lnTo>
                    <a:pt x="347776" y="490702"/>
                  </a:lnTo>
                  <a:lnTo>
                    <a:pt x="312216" y="500545"/>
                  </a:lnTo>
                  <a:lnTo>
                    <a:pt x="277850" y="514248"/>
                  </a:lnTo>
                  <a:lnTo>
                    <a:pt x="311899" y="533349"/>
                  </a:lnTo>
                  <a:lnTo>
                    <a:pt x="343687" y="555802"/>
                  </a:lnTo>
                  <a:lnTo>
                    <a:pt x="372986" y="581431"/>
                  </a:lnTo>
                  <a:lnTo>
                    <a:pt x="399542" y="610044"/>
                  </a:lnTo>
                  <a:lnTo>
                    <a:pt x="441388" y="590892"/>
                  </a:lnTo>
                  <a:lnTo>
                    <a:pt x="484759" y="576021"/>
                  </a:lnTo>
                  <a:lnTo>
                    <a:pt x="529323" y="565492"/>
                  </a:lnTo>
                  <a:lnTo>
                    <a:pt x="574776" y="559396"/>
                  </a:lnTo>
                  <a:lnTo>
                    <a:pt x="625259" y="557809"/>
                  </a:lnTo>
                  <a:close/>
                </a:path>
                <a:path w="920750" h="878204">
                  <a:moveTo>
                    <a:pt x="920445" y="708621"/>
                  </a:moveTo>
                  <a:lnTo>
                    <a:pt x="882535" y="678649"/>
                  </a:lnTo>
                  <a:lnTo>
                    <a:pt x="856221" y="657250"/>
                  </a:lnTo>
                  <a:lnTo>
                    <a:pt x="856221" y="531914"/>
                  </a:lnTo>
                  <a:lnTo>
                    <a:pt x="880910" y="518629"/>
                  </a:lnTo>
                  <a:lnTo>
                    <a:pt x="899744" y="498779"/>
                  </a:lnTo>
                  <a:lnTo>
                    <a:pt x="911529" y="474078"/>
                  </a:lnTo>
                  <a:lnTo>
                    <a:pt x="915098" y="446290"/>
                  </a:lnTo>
                  <a:lnTo>
                    <a:pt x="904989" y="396646"/>
                  </a:lnTo>
                  <a:lnTo>
                    <a:pt x="881443" y="339623"/>
                  </a:lnTo>
                  <a:lnTo>
                    <a:pt x="854659" y="292646"/>
                  </a:lnTo>
                  <a:lnTo>
                    <a:pt x="834821" y="273113"/>
                  </a:lnTo>
                  <a:lnTo>
                    <a:pt x="814959" y="292696"/>
                  </a:lnTo>
                  <a:lnTo>
                    <a:pt x="788187" y="339788"/>
                  </a:lnTo>
                  <a:lnTo>
                    <a:pt x="764654" y="396824"/>
                  </a:lnTo>
                  <a:lnTo>
                    <a:pt x="754545" y="446290"/>
                  </a:lnTo>
                  <a:lnTo>
                    <a:pt x="758113" y="474078"/>
                  </a:lnTo>
                  <a:lnTo>
                    <a:pt x="769912" y="498779"/>
                  </a:lnTo>
                  <a:lnTo>
                    <a:pt x="788746" y="518629"/>
                  </a:lnTo>
                  <a:lnTo>
                    <a:pt x="813409" y="531914"/>
                  </a:lnTo>
                  <a:lnTo>
                    <a:pt x="813409" y="632307"/>
                  </a:lnTo>
                  <a:lnTo>
                    <a:pt x="782523" y="618985"/>
                  </a:lnTo>
                  <a:lnTo>
                    <a:pt x="750709" y="608190"/>
                  </a:lnTo>
                  <a:lnTo>
                    <a:pt x="718146" y="599948"/>
                  </a:lnTo>
                  <a:lnTo>
                    <a:pt x="684987" y="594309"/>
                  </a:lnTo>
                  <a:lnTo>
                    <a:pt x="684987" y="382701"/>
                  </a:lnTo>
                  <a:lnTo>
                    <a:pt x="719543" y="367563"/>
                  </a:lnTo>
                  <a:lnTo>
                    <a:pt x="747166" y="339432"/>
                  </a:lnTo>
                  <a:lnTo>
                    <a:pt x="765479" y="300151"/>
                  </a:lnTo>
                  <a:lnTo>
                    <a:pt x="772096" y="251599"/>
                  </a:lnTo>
                  <a:lnTo>
                    <a:pt x="765873" y="205232"/>
                  </a:lnTo>
                  <a:lnTo>
                    <a:pt x="749744" y="150876"/>
                  </a:lnTo>
                  <a:lnTo>
                    <a:pt x="727595" y="95859"/>
                  </a:lnTo>
                  <a:lnTo>
                    <a:pt x="703275" y="47485"/>
                  </a:lnTo>
                  <a:lnTo>
                    <a:pt x="680643" y="13093"/>
                  </a:lnTo>
                  <a:lnTo>
                    <a:pt x="663575" y="0"/>
                  </a:lnTo>
                  <a:lnTo>
                    <a:pt x="646506" y="13093"/>
                  </a:lnTo>
                  <a:lnTo>
                    <a:pt x="623874" y="47485"/>
                  </a:lnTo>
                  <a:lnTo>
                    <a:pt x="599554" y="95859"/>
                  </a:lnTo>
                  <a:lnTo>
                    <a:pt x="577405" y="150876"/>
                  </a:lnTo>
                  <a:lnTo>
                    <a:pt x="561276" y="205232"/>
                  </a:lnTo>
                  <a:lnTo>
                    <a:pt x="555053" y="251599"/>
                  </a:lnTo>
                  <a:lnTo>
                    <a:pt x="561682" y="300088"/>
                  </a:lnTo>
                  <a:lnTo>
                    <a:pt x="579983" y="339267"/>
                  </a:lnTo>
                  <a:lnTo>
                    <a:pt x="607606" y="367385"/>
                  </a:lnTo>
                  <a:lnTo>
                    <a:pt x="642175" y="382701"/>
                  </a:lnTo>
                  <a:lnTo>
                    <a:pt x="642175" y="590461"/>
                  </a:lnTo>
                  <a:lnTo>
                    <a:pt x="561619" y="593445"/>
                  </a:lnTo>
                  <a:lnTo>
                    <a:pt x="505447" y="603745"/>
                  </a:lnTo>
                  <a:lnTo>
                    <a:pt x="453415" y="620458"/>
                  </a:lnTo>
                  <a:lnTo>
                    <a:pt x="406704" y="643204"/>
                  </a:lnTo>
                  <a:lnTo>
                    <a:pt x="358178" y="677379"/>
                  </a:lnTo>
                  <a:lnTo>
                    <a:pt x="334340" y="691603"/>
                  </a:lnTo>
                  <a:lnTo>
                    <a:pt x="294919" y="710628"/>
                  </a:lnTo>
                  <a:lnTo>
                    <a:pt x="239877" y="730808"/>
                  </a:lnTo>
                  <a:lnTo>
                    <a:pt x="169164" y="748499"/>
                  </a:lnTo>
                  <a:lnTo>
                    <a:pt x="82740" y="760107"/>
                  </a:lnTo>
                  <a:lnTo>
                    <a:pt x="0" y="759891"/>
                  </a:lnTo>
                  <a:lnTo>
                    <a:pt x="0" y="877620"/>
                  </a:lnTo>
                  <a:lnTo>
                    <a:pt x="920445" y="877620"/>
                  </a:lnTo>
                  <a:lnTo>
                    <a:pt x="920445" y="7086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299384" y="2571725"/>
              <a:ext cx="120308" cy="120312"/>
            </a:xfrm>
            <a:prstGeom prst="rect">
              <a:avLst/>
            </a:prstGeom>
          </p:spPr>
        </p:pic>
        <p:pic>
          <p:nvPicPr>
            <p:cNvPr id="24" name="object 24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577530" y="2571725"/>
              <a:ext cx="120308" cy="120312"/>
            </a:xfrm>
            <a:prstGeom prst="rect">
              <a:avLst/>
            </a:prstGeom>
          </p:spPr>
        </p:pic>
        <p:pic>
          <p:nvPicPr>
            <p:cNvPr id="25" name="object 25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058766" y="2571725"/>
              <a:ext cx="120308" cy="120312"/>
            </a:xfrm>
            <a:prstGeom prst="rect">
              <a:avLst/>
            </a:prstGeom>
          </p:spPr>
        </p:pic>
        <p:pic>
          <p:nvPicPr>
            <p:cNvPr id="26" name="object 26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818148" y="2571725"/>
              <a:ext cx="120308" cy="120312"/>
            </a:xfrm>
            <a:prstGeom prst="rect">
              <a:avLst/>
            </a:prstGeom>
          </p:spPr>
        </p:pic>
        <p:sp>
          <p:nvSpPr>
            <p:cNvPr id="27" name="object 27" descr=""/>
            <p:cNvSpPr/>
            <p:nvPr/>
          </p:nvSpPr>
          <p:spPr>
            <a:xfrm>
              <a:off x="8493976" y="2704069"/>
              <a:ext cx="1009015" cy="541655"/>
            </a:xfrm>
            <a:custGeom>
              <a:avLst/>
              <a:gdLst/>
              <a:ahLst/>
              <a:cxnLst/>
              <a:rect l="l" t="t" r="r" b="b"/>
              <a:pathLst>
                <a:path w="1009015" h="541655">
                  <a:moveTo>
                    <a:pt x="131677" y="336876"/>
                  </a:moveTo>
                  <a:lnTo>
                    <a:pt x="83553" y="336876"/>
                  </a:lnTo>
                  <a:lnTo>
                    <a:pt x="83553" y="541407"/>
                  </a:lnTo>
                  <a:lnTo>
                    <a:pt x="131677" y="541407"/>
                  </a:lnTo>
                  <a:lnTo>
                    <a:pt x="131677" y="336876"/>
                  </a:lnTo>
                  <a:close/>
                </a:path>
                <a:path w="1009015" h="541655">
                  <a:moveTo>
                    <a:pt x="203862" y="336876"/>
                  </a:moveTo>
                  <a:lnTo>
                    <a:pt x="155738" y="336876"/>
                  </a:lnTo>
                  <a:lnTo>
                    <a:pt x="155738" y="541407"/>
                  </a:lnTo>
                  <a:lnTo>
                    <a:pt x="203862" y="541407"/>
                  </a:lnTo>
                  <a:lnTo>
                    <a:pt x="203862" y="336876"/>
                  </a:lnTo>
                  <a:close/>
                </a:path>
                <a:path w="1009015" h="541655">
                  <a:moveTo>
                    <a:pt x="444480" y="72187"/>
                  </a:moveTo>
                  <a:lnTo>
                    <a:pt x="324171" y="72187"/>
                  </a:lnTo>
                  <a:lnTo>
                    <a:pt x="324171" y="541407"/>
                  </a:lnTo>
                  <a:lnTo>
                    <a:pt x="372294" y="541407"/>
                  </a:lnTo>
                  <a:lnTo>
                    <a:pt x="372294" y="264688"/>
                  </a:lnTo>
                  <a:lnTo>
                    <a:pt x="444480" y="264688"/>
                  </a:lnTo>
                  <a:lnTo>
                    <a:pt x="444480" y="72187"/>
                  </a:lnTo>
                  <a:close/>
                </a:path>
                <a:path w="1009015" h="541655">
                  <a:moveTo>
                    <a:pt x="444480" y="264688"/>
                  </a:moveTo>
                  <a:lnTo>
                    <a:pt x="396356" y="264688"/>
                  </a:lnTo>
                  <a:lnTo>
                    <a:pt x="396356" y="541407"/>
                  </a:lnTo>
                  <a:lnTo>
                    <a:pt x="444480" y="541407"/>
                  </a:lnTo>
                  <a:lnTo>
                    <a:pt x="444480" y="264688"/>
                  </a:lnTo>
                  <a:close/>
                </a:path>
                <a:path w="1009015" h="541655">
                  <a:moveTo>
                    <a:pt x="612912" y="336876"/>
                  </a:moveTo>
                  <a:lnTo>
                    <a:pt x="564789" y="336876"/>
                  </a:lnTo>
                  <a:lnTo>
                    <a:pt x="564789" y="541407"/>
                  </a:lnTo>
                  <a:lnTo>
                    <a:pt x="612912" y="541407"/>
                  </a:lnTo>
                  <a:lnTo>
                    <a:pt x="612912" y="336876"/>
                  </a:lnTo>
                  <a:close/>
                </a:path>
                <a:path w="1009015" h="541655">
                  <a:moveTo>
                    <a:pt x="685098" y="336876"/>
                  </a:moveTo>
                  <a:lnTo>
                    <a:pt x="636974" y="336876"/>
                  </a:lnTo>
                  <a:lnTo>
                    <a:pt x="636974" y="541407"/>
                  </a:lnTo>
                  <a:lnTo>
                    <a:pt x="685098" y="541407"/>
                  </a:lnTo>
                  <a:lnTo>
                    <a:pt x="685098" y="336876"/>
                  </a:lnTo>
                  <a:close/>
                </a:path>
                <a:path w="1009015" h="541655">
                  <a:moveTo>
                    <a:pt x="925716" y="72187"/>
                  </a:moveTo>
                  <a:lnTo>
                    <a:pt x="805407" y="72187"/>
                  </a:lnTo>
                  <a:lnTo>
                    <a:pt x="805407" y="541407"/>
                  </a:lnTo>
                  <a:lnTo>
                    <a:pt x="853530" y="541407"/>
                  </a:lnTo>
                  <a:lnTo>
                    <a:pt x="853530" y="264688"/>
                  </a:lnTo>
                  <a:lnTo>
                    <a:pt x="925716" y="264688"/>
                  </a:lnTo>
                  <a:lnTo>
                    <a:pt x="925716" y="72187"/>
                  </a:lnTo>
                  <a:close/>
                </a:path>
                <a:path w="1009015" h="541655">
                  <a:moveTo>
                    <a:pt x="925716" y="264688"/>
                  </a:moveTo>
                  <a:lnTo>
                    <a:pt x="877592" y="264688"/>
                  </a:lnTo>
                  <a:lnTo>
                    <a:pt x="877592" y="541407"/>
                  </a:lnTo>
                  <a:lnTo>
                    <a:pt x="925716" y="541407"/>
                  </a:lnTo>
                  <a:lnTo>
                    <a:pt x="925716" y="264688"/>
                  </a:lnTo>
                  <a:close/>
                </a:path>
                <a:path w="1009015" h="541655">
                  <a:moveTo>
                    <a:pt x="203862" y="72187"/>
                  </a:moveTo>
                  <a:lnTo>
                    <a:pt x="83553" y="72187"/>
                  </a:lnTo>
                  <a:lnTo>
                    <a:pt x="83553" y="157609"/>
                  </a:lnTo>
                  <a:lnTo>
                    <a:pt x="47460" y="336876"/>
                  </a:lnTo>
                  <a:lnTo>
                    <a:pt x="239955" y="336876"/>
                  </a:lnTo>
                  <a:lnTo>
                    <a:pt x="203862" y="157609"/>
                  </a:lnTo>
                  <a:lnTo>
                    <a:pt x="203862" y="72187"/>
                  </a:lnTo>
                  <a:close/>
                </a:path>
                <a:path w="1009015" h="541655">
                  <a:moveTo>
                    <a:pt x="685098" y="72187"/>
                  </a:moveTo>
                  <a:lnTo>
                    <a:pt x="564789" y="72187"/>
                  </a:lnTo>
                  <a:lnTo>
                    <a:pt x="564789" y="158813"/>
                  </a:lnTo>
                  <a:lnTo>
                    <a:pt x="528696" y="336876"/>
                  </a:lnTo>
                  <a:lnTo>
                    <a:pt x="721191" y="336876"/>
                  </a:lnTo>
                  <a:lnTo>
                    <a:pt x="685098" y="156406"/>
                  </a:lnTo>
                  <a:lnTo>
                    <a:pt x="685098" y="72187"/>
                  </a:lnTo>
                  <a:close/>
                </a:path>
                <a:path w="1009015" h="541655">
                  <a:moveTo>
                    <a:pt x="254039" y="72187"/>
                  </a:moveTo>
                  <a:lnTo>
                    <a:pt x="203862" y="72187"/>
                  </a:lnTo>
                  <a:lnTo>
                    <a:pt x="239955" y="233407"/>
                  </a:lnTo>
                  <a:lnTo>
                    <a:pt x="243019" y="240982"/>
                  </a:lnTo>
                  <a:lnTo>
                    <a:pt x="248226" y="247092"/>
                  </a:lnTo>
                  <a:lnTo>
                    <a:pt x="255012" y="251171"/>
                  </a:lnTo>
                  <a:lnTo>
                    <a:pt x="262813" y="252657"/>
                  </a:lnTo>
                  <a:lnTo>
                    <a:pt x="269946" y="251453"/>
                  </a:lnTo>
                  <a:lnTo>
                    <a:pt x="270413" y="251453"/>
                  </a:lnTo>
                  <a:lnTo>
                    <a:pt x="313541" y="116703"/>
                  </a:lnTo>
                  <a:lnTo>
                    <a:pt x="264016" y="116703"/>
                  </a:lnTo>
                  <a:lnTo>
                    <a:pt x="254039" y="72187"/>
                  </a:lnTo>
                  <a:close/>
                </a:path>
                <a:path w="1009015" h="541655">
                  <a:moveTo>
                    <a:pt x="494561" y="72187"/>
                  </a:moveTo>
                  <a:lnTo>
                    <a:pt x="444480" y="72187"/>
                  </a:lnTo>
                  <a:lnTo>
                    <a:pt x="480573" y="233407"/>
                  </a:lnTo>
                  <a:lnTo>
                    <a:pt x="483656" y="240982"/>
                  </a:lnTo>
                  <a:lnTo>
                    <a:pt x="488994" y="247092"/>
                  </a:lnTo>
                  <a:lnTo>
                    <a:pt x="496138" y="251171"/>
                  </a:lnTo>
                  <a:lnTo>
                    <a:pt x="504634" y="252657"/>
                  </a:lnTo>
                  <a:lnTo>
                    <a:pt x="511767" y="251453"/>
                  </a:lnTo>
                  <a:lnTo>
                    <a:pt x="512234" y="251453"/>
                  </a:lnTo>
                  <a:lnTo>
                    <a:pt x="554212" y="117906"/>
                  </a:lnTo>
                  <a:lnTo>
                    <a:pt x="504634" y="117906"/>
                  </a:lnTo>
                  <a:lnTo>
                    <a:pt x="494561" y="72187"/>
                  </a:lnTo>
                  <a:close/>
                </a:path>
                <a:path w="1009015" h="541655">
                  <a:moveTo>
                    <a:pt x="735179" y="72187"/>
                  </a:moveTo>
                  <a:lnTo>
                    <a:pt x="685098" y="72187"/>
                  </a:lnTo>
                  <a:lnTo>
                    <a:pt x="721191" y="233407"/>
                  </a:lnTo>
                  <a:lnTo>
                    <a:pt x="724273" y="240982"/>
                  </a:lnTo>
                  <a:lnTo>
                    <a:pt x="729612" y="247092"/>
                  </a:lnTo>
                  <a:lnTo>
                    <a:pt x="736756" y="251171"/>
                  </a:lnTo>
                  <a:lnTo>
                    <a:pt x="745252" y="252657"/>
                  </a:lnTo>
                  <a:lnTo>
                    <a:pt x="752402" y="251453"/>
                  </a:lnTo>
                  <a:lnTo>
                    <a:pt x="752867" y="251453"/>
                  </a:lnTo>
                  <a:lnTo>
                    <a:pt x="795172" y="117906"/>
                  </a:lnTo>
                  <a:lnTo>
                    <a:pt x="745252" y="117906"/>
                  </a:lnTo>
                  <a:lnTo>
                    <a:pt x="735179" y="72187"/>
                  </a:lnTo>
                  <a:close/>
                </a:path>
                <a:path w="1009015" h="541655">
                  <a:moveTo>
                    <a:pt x="975768" y="72187"/>
                  </a:moveTo>
                  <a:lnTo>
                    <a:pt x="925716" y="72187"/>
                  </a:lnTo>
                  <a:lnTo>
                    <a:pt x="961809" y="233407"/>
                  </a:lnTo>
                  <a:lnTo>
                    <a:pt x="964891" y="240982"/>
                  </a:lnTo>
                  <a:lnTo>
                    <a:pt x="970230" y="247092"/>
                  </a:lnTo>
                  <a:lnTo>
                    <a:pt x="977374" y="251171"/>
                  </a:lnTo>
                  <a:lnTo>
                    <a:pt x="985870" y="252657"/>
                  </a:lnTo>
                  <a:lnTo>
                    <a:pt x="991886" y="252657"/>
                  </a:lnTo>
                  <a:lnTo>
                    <a:pt x="994292" y="251453"/>
                  </a:lnTo>
                  <a:lnTo>
                    <a:pt x="1001454" y="246603"/>
                  </a:lnTo>
                  <a:lnTo>
                    <a:pt x="1006473" y="239723"/>
                  </a:lnTo>
                  <a:lnTo>
                    <a:pt x="1009011" y="231489"/>
                  </a:lnTo>
                  <a:lnTo>
                    <a:pt x="1008729" y="222578"/>
                  </a:lnTo>
                  <a:lnTo>
                    <a:pt x="975768" y="72187"/>
                  </a:lnTo>
                  <a:close/>
                </a:path>
                <a:path w="1009015" h="541655">
                  <a:moveTo>
                    <a:pt x="143707" y="0"/>
                  </a:moveTo>
                  <a:lnTo>
                    <a:pt x="95584" y="8421"/>
                  </a:lnTo>
                  <a:lnTo>
                    <a:pt x="58532" y="26017"/>
                  </a:lnTo>
                  <a:lnTo>
                    <a:pt x="545" y="221375"/>
                  </a:lnTo>
                  <a:lnTo>
                    <a:pt x="0" y="231320"/>
                  </a:lnTo>
                  <a:lnTo>
                    <a:pt x="3332" y="240287"/>
                  </a:lnTo>
                  <a:lnTo>
                    <a:pt x="3401" y="240475"/>
                  </a:lnTo>
                  <a:lnTo>
                    <a:pt x="10186" y="247600"/>
                  </a:lnTo>
                  <a:lnTo>
                    <a:pt x="19789" y="251453"/>
                  </a:lnTo>
                  <a:lnTo>
                    <a:pt x="23398" y="251453"/>
                  </a:lnTo>
                  <a:lnTo>
                    <a:pt x="83553" y="72187"/>
                  </a:lnTo>
                  <a:lnTo>
                    <a:pt x="254039" y="72187"/>
                  </a:lnTo>
                  <a:lnTo>
                    <a:pt x="239955" y="33687"/>
                  </a:lnTo>
                  <a:lnTo>
                    <a:pt x="204933" y="12877"/>
                  </a:lnTo>
                  <a:lnTo>
                    <a:pt x="168220" y="2406"/>
                  </a:lnTo>
                  <a:lnTo>
                    <a:pt x="156133" y="639"/>
                  </a:lnTo>
                  <a:lnTo>
                    <a:pt x="143707" y="0"/>
                  </a:lnTo>
                  <a:close/>
                </a:path>
                <a:path w="1009015" h="541655">
                  <a:moveTo>
                    <a:pt x="624943" y="0"/>
                  </a:moveTo>
                  <a:lnTo>
                    <a:pt x="576820" y="8421"/>
                  </a:lnTo>
                  <a:lnTo>
                    <a:pt x="539768" y="26017"/>
                  </a:lnTo>
                  <a:lnTo>
                    <a:pt x="504634" y="116703"/>
                  </a:lnTo>
                  <a:lnTo>
                    <a:pt x="504634" y="117906"/>
                  </a:lnTo>
                  <a:lnTo>
                    <a:pt x="554212" y="117906"/>
                  </a:lnTo>
                  <a:lnTo>
                    <a:pt x="564789" y="72187"/>
                  </a:lnTo>
                  <a:lnTo>
                    <a:pt x="735179" y="72187"/>
                  </a:lnTo>
                  <a:lnTo>
                    <a:pt x="721191" y="33687"/>
                  </a:lnTo>
                  <a:lnTo>
                    <a:pt x="686169" y="12877"/>
                  </a:lnTo>
                  <a:lnTo>
                    <a:pt x="649456" y="2406"/>
                  </a:lnTo>
                  <a:lnTo>
                    <a:pt x="637369" y="639"/>
                  </a:lnTo>
                  <a:lnTo>
                    <a:pt x="624943" y="0"/>
                  </a:lnTo>
                  <a:close/>
                </a:path>
                <a:path w="1009015" h="541655">
                  <a:moveTo>
                    <a:pt x="865561" y="0"/>
                  </a:moveTo>
                  <a:lnTo>
                    <a:pt x="817438" y="8421"/>
                  </a:lnTo>
                  <a:lnTo>
                    <a:pt x="780386" y="26017"/>
                  </a:lnTo>
                  <a:lnTo>
                    <a:pt x="745252" y="117906"/>
                  </a:lnTo>
                  <a:lnTo>
                    <a:pt x="795172" y="117906"/>
                  </a:lnTo>
                  <a:lnTo>
                    <a:pt x="805407" y="72187"/>
                  </a:lnTo>
                  <a:lnTo>
                    <a:pt x="975768" y="72187"/>
                  </a:lnTo>
                  <a:lnTo>
                    <a:pt x="961809" y="33687"/>
                  </a:lnTo>
                  <a:lnTo>
                    <a:pt x="926787" y="12877"/>
                  </a:lnTo>
                  <a:lnTo>
                    <a:pt x="890074" y="2406"/>
                  </a:lnTo>
                  <a:lnTo>
                    <a:pt x="877987" y="639"/>
                  </a:lnTo>
                  <a:lnTo>
                    <a:pt x="865561" y="0"/>
                  </a:lnTo>
                  <a:close/>
                </a:path>
                <a:path w="1009015" h="541655">
                  <a:moveTo>
                    <a:pt x="384325" y="0"/>
                  </a:moveTo>
                  <a:lnTo>
                    <a:pt x="336202" y="8421"/>
                  </a:lnTo>
                  <a:lnTo>
                    <a:pt x="299150" y="26017"/>
                  </a:lnTo>
                  <a:lnTo>
                    <a:pt x="264016" y="116703"/>
                  </a:lnTo>
                  <a:lnTo>
                    <a:pt x="313541" y="116703"/>
                  </a:lnTo>
                  <a:lnTo>
                    <a:pt x="324171" y="72187"/>
                  </a:lnTo>
                  <a:lnTo>
                    <a:pt x="494561" y="72187"/>
                  </a:lnTo>
                  <a:lnTo>
                    <a:pt x="480573" y="33687"/>
                  </a:lnTo>
                  <a:lnTo>
                    <a:pt x="445551" y="12877"/>
                  </a:lnTo>
                  <a:lnTo>
                    <a:pt x="408838" y="2406"/>
                  </a:lnTo>
                  <a:lnTo>
                    <a:pt x="396751" y="639"/>
                  </a:lnTo>
                  <a:lnTo>
                    <a:pt x="3843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3416925" y="2787029"/>
              <a:ext cx="248482" cy="234227"/>
            </a:xfrm>
            <a:prstGeom prst="rect">
              <a:avLst/>
            </a:prstGeom>
          </p:spPr>
        </p:pic>
        <p:sp>
          <p:nvSpPr>
            <p:cNvPr id="29" name="object 29" descr=""/>
            <p:cNvSpPr/>
            <p:nvPr/>
          </p:nvSpPr>
          <p:spPr>
            <a:xfrm>
              <a:off x="13237261" y="2513380"/>
              <a:ext cx="913130" cy="703580"/>
            </a:xfrm>
            <a:custGeom>
              <a:avLst/>
              <a:gdLst/>
              <a:ahLst/>
              <a:cxnLst/>
              <a:rect l="l" t="t" r="r" b="b"/>
              <a:pathLst>
                <a:path w="913130" h="703580">
                  <a:moveTo>
                    <a:pt x="407733" y="450316"/>
                  </a:moveTo>
                  <a:lnTo>
                    <a:pt x="385254" y="409943"/>
                  </a:lnTo>
                  <a:lnTo>
                    <a:pt x="367728" y="403047"/>
                  </a:lnTo>
                  <a:lnTo>
                    <a:pt x="348919" y="403225"/>
                  </a:lnTo>
                  <a:lnTo>
                    <a:pt x="328688" y="412546"/>
                  </a:lnTo>
                  <a:lnTo>
                    <a:pt x="247726" y="493293"/>
                  </a:lnTo>
                  <a:lnTo>
                    <a:pt x="194462" y="544245"/>
                  </a:lnTo>
                  <a:lnTo>
                    <a:pt x="160502" y="570738"/>
                  </a:lnTo>
                  <a:lnTo>
                    <a:pt x="122440" y="590042"/>
                  </a:lnTo>
                  <a:lnTo>
                    <a:pt x="81381" y="601713"/>
                  </a:lnTo>
                  <a:lnTo>
                    <a:pt x="38468" y="605320"/>
                  </a:lnTo>
                  <a:lnTo>
                    <a:pt x="1104" y="604913"/>
                  </a:lnTo>
                  <a:lnTo>
                    <a:pt x="0" y="702830"/>
                  </a:lnTo>
                  <a:lnTo>
                    <a:pt x="86918" y="700074"/>
                  </a:lnTo>
                  <a:lnTo>
                    <a:pt x="134962" y="689368"/>
                  </a:lnTo>
                  <a:lnTo>
                    <a:pt x="180657" y="671474"/>
                  </a:lnTo>
                  <a:lnTo>
                    <a:pt x="223189" y="646722"/>
                  </a:lnTo>
                  <a:lnTo>
                    <a:pt x="261747" y="615429"/>
                  </a:lnTo>
                  <a:lnTo>
                    <a:pt x="317474" y="562076"/>
                  </a:lnTo>
                  <a:lnTo>
                    <a:pt x="396633" y="482688"/>
                  </a:lnTo>
                  <a:lnTo>
                    <a:pt x="407403" y="462127"/>
                  </a:lnTo>
                  <a:lnTo>
                    <a:pt x="407733" y="450316"/>
                  </a:lnTo>
                  <a:close/>
                </a:path>
                <a:path w="913130" h="703580">
                  <a:moveTo>
                    <a:pt x="566496" y="291007"/>
                  </a:moveTo>
                  <a:lnTo>
                    <a:pt x="535838" y="247078"/>
                  </a:lnTo>
                  <a:lnTo>
                    <a:pt x="517271" y="243420"/>
                  </a:lnTo>
                  <a:lnTo>
                    <a:pt x="498246" y="247078"/>
                  </a:lnTo>
                  <a:lnTo>
                    <a:pt x="498551" y="247078"/>
                  </a:lnTo>
                  <a:lnTo>
                    <a:pt x="482320" y="257810"/>
                  </a:lnTo>
                  <a:lnTo>
                    <a:pt x="459181" y="295224"/>
                  </a:lnTo>
                  <a:lnTo>
                    <a:pt x="444055" y="345897"/>
                  </a:lnTo>
                  <a:lnTo>
                    <a:pt x="440956" y="385686"/>
                  </a:lnTo>
                  <a:lnTo>
                    <a:pt x="440905" y="390944"/>
                  </a:lnTo>
                  <a:lnTo>
                    <a:pt x="440791" y="400672"/>
                  </a:lnTo>
                  <a:lnTo>
                    <a:pt x="437603" y="456577"/>
                  </a:lnTo>
                  <a:lnTo>
                    <a:pt x="421182" y="502361"/>
                  </a:lnTo>
                  <a:lnTo>
                    <a:pt x="302044" y="621499"/>
                  </a:lnTo>
                  <a:lnTo>
                    <a:pt x="315874" y="625462"/>
                  </a:lnTo>
                  <a:lnTo>
                    <a:pt x="329946" y="628307"/>
                  </a:lnTo>
                  <a:lnTo>
                    <a:pt x="344195" y="630008"/>
                  </a:lnTo>
                  <a:lnTo>
                    <a:pt x="358559" y="630580"/>
                  </a:lnTo>
                  <a:lnTo>
                    <a:pt x="393598" y="627202"/>
                  </a:lnTo>
                  <a:lnTo>
                    <a:pt x="457746" y="600671"/>
                  </a:lnTo>
                  <a:lnTo>
                    <a:pt x="488861" y="574167"/>
                  </a:lnTo>
                  <a:lnTo>
                    <a:pt x="490334" y="572871"/>
                  </a:lnTo>
                  <a:lnTo>
                    <a:pt x="515327" y="538784"/>
                  </a:lnTo>
                  <a:lnTo>
                    <a:pt x="533006" y="490296"/>
                  </a:lnTo>
                  <a:lnTo>
                    <a:pt x="537057" y="456717"/>
                  </a:lnTo>
                  <a:lnTo>
                    <a:pt x="538226" y="441731"/>
                  </a:lnTo>
                  <a:lnTo>
                    <a:pt x="538949" y="427177"/>
                  </a:lnTo>
                  <a:lnTo>
                    <a:pt x="539369" y="413372"/>
                  </a:lnTo>
                  <a:lnTo>
                    <a:pt x="539610" y="400672"/>
                  </a:lnTo>
                  <a:lnTo>
                    <a:pt x="539661" y="390944"/>
                  </a:lnTo>
                  <a:lnTo>
                    <a:pt x="539991" y="381228"/>
                  </a:lnTo>
                  <a:lnTo>
                    <a:pt x="540550" y="372389"/>
                  </a:lnTo>
                  <a:lnTo>
                    <a:pt x="540600" y="371525"/>
                  </a:lnTo>
                  <a:lnTo>
                    <a:pt x="541489" y="361835"/>
                  </a:lnTo>
                  <a:lnTo>
                    <a:pt x="554583" y="325018"/>
                  </a:lnTo>
                  <a:lnTo>
                    <a:pt x="563854" y="308864"/>
                  </a:lnTo>
                  <a:lnTo>
                    <a:pt x="566496" y="291007"/>
                  </a:lnTo>
                  <a:close/>
                </a:path>
                <a:path w="913130" h="703580">
                  <a:moveTo>
                    <a:pt x="696582" y="295338"/>
                  </a:moveTo>
                  <a:lnTo>
                    <a:pt x="691286" y="249212"/>
                  </a:lnTo>
                  <a:lnTo>
                    <a:pt x="674611" y="206552"/>
                  </a:lnTo>
                  <a:lnTo>
                    <a:pt x="647700" y="169494"/>
                  </a:lnTo>
                  <a:lnTo>
                    <a:pt x="611720" y="140144"/>
                  </a:lnTo>
                  <a:lnTo>
                    <a:pt x="567842" y="120611"/>
                  </a:lnTo>
                  <a:lnTo>
                    <a:pt x="520357" y="113372"/>
                  </a:lnTo>
                  <a:lnTo>
                    <a:pt x="474218" y="118668"/>
                  </a:lnTo>
                  <a:lnTo>
                    <a:pt x="431571" y="135356"/>
                  </a:lnTo>
                  <a:lnTo>
                    <a:pt x="394512" y="162267"/>
                  </a:lnTo>
                  <a:lnTo>
                    <a:pt x="365150" y="198247"/>
                  </a:lnTo>
                  <a:lnTo>
                    <a:pt x="345630" y="242138"/>
                  </a:lnTo>
                  <a:lnTo>
                    <a:pt x="379818" y="242773"/>
                  </a:lnTo>
                  <a:lnTo>
                    <a:pt x="401053" y="246049"/>
                  </a:lnTo>
                  <a:lnTo>
                    <a:pt x="421830" y="251498"/>
                  </a:lnTo>
                  <a:lnTo>
                    <a:pt x="441998" y="259080"/>
                  </a:lnTo>
                  <a:lnTo>
                    <a:pt x="450215" y="246659"/>
                  </a:lnTo>
                  <a:lnTo>
                    <a:pt x="459879" y="235343"/>
                  </a:lnTo>
                  <a:lnTo>
                    <a:pt x="484403" y="218554"/>
                  </a:lnTo>
                  <a:lnTo>
                    <a:pt x="512445" y="211797"/>
                  </a:lnTo>
                  <a:lnTo>
                    <a:pt x="541070" y="215239"/>
                  </a:lnTo>
                  <a:lnTo>
                    <a:pt x="567385" y="229044"/>
                  </a:lnTo>
                  <a:lnTo>
                    <a:pt x="588264" y="253593"/>
                  </a:lnTo>
                  <a:lnTo>
                    <a:pt x="597776" y="283222"/>
                  </a:lnTo>
                  <a:lnTo>
                    <a:pt x="595477" y="314248"/>
                  </a:lnTo>
                  <a:lnTo>
                    <a:pt x="577202" y="350596"/>
                  </a:lnTo>
                  <a:lnTo>
                    <a:pt x="574497" y="358660"/>
                  </a:lnTo>
                  <a:lnTo>
                    <a:pt x="572935" y="366966"/>
                  </a:lnTo>
                  <a:lnTo>
                    <a:pt x="572236" y="375577"/>
                  </a:lnTo>
                  <a:lnTo>
                    <a:pt x="570763" y="428421"/>
                  </a:lnTo>
                  <a:lnTo>
                    <a:pt x="568452" y="464159"/>
                  </a:lnTo>
                  <a:lnTo>
                    <a:pt x="609523" y="446100"/>
                  </a:lnTo>
                  <a:lnTo>
                    <a:pt x="644334" y="418884"/>
                  </a:lnTo>
                  <a:lnTo>
                    <a:pt x="671436" y="383959"/>
                  </a:lnTo>
                  <a:lnTo>
                    <a:pt x="689343" y="342823"/>
                  </a:lnTo>
                  <a:lnTo>
                    <a:pt x="696582" y="295338"/>
                  </a:lnTo>
                  <a:close/>
                </a:path>
                <a:path w="913130" h="703580">
                  <a:moveTo>
                    <a:pt x="912888" y="0"/>
                  </a:moveTo>
                  <a:lnTo>
                    <a:pt x="876312" y="0"/>
                  </a:lnTo>
                  <a:lnTo>
                    <a:pt x="829335" y="3454"/>
                  </a:lnTo>
                  <a:lnTo>
                    <a:pt x="783793" y="13817"/>
                  </a:lnTo>
                  <a:lnTo>
                    <a:pt x="740397" y="30810"/>
                  </a:lnTo>
                  <a:lnTo>
                    <a:pt x="699922" y="54140"/>
                  </a:lnTo>
                  <a:lnTo>
                    <a:pt x="663079" y="83515"/>
                  </a:lnTo>
                  <a:lnTo>
                    <a:pt x="628218" y="113906"/>
                  </a:lnTo>
                  <a:lnTo>
                    <a:pt x="645287" y="125933"/>
                  </a:lnTo>
                  <a:lnTo>
                    <a:pt x="661085" y="139585"/>
                  </a:lnTo>
                  <a:lnTo>
                    <a:pt x="673912" y="152819"/>
                  </a:lnTo>
                  <a:lnTo>
                    <a:pt x="685546" y="166776"/>
                  </a:lnTo>
                  <a:lnTo>
                    <a:pt x="695947" y="181673"/>
                  </a:lnTo>
                  <a:lnTo>
                    <a:pt x="724433" y="157187"/>
                  </a:lnTo>
                  <a:lnTo>
                    <a:pt x="757351" y="130911"/>
                  </a:lnTo>
                  <a:lnTo>
                    <a:pt x="794372" y="111620"/>
                  </a:lnTo>
                  <a:lnTo>
                    <a:pt x="834390" y="99758"/>
                  </a:lnTo>
                  <a:lnTo>
                    <a:pt x="876312" y="95770"/>
                  </a:lnTo>
                  <a:lnTo>
                    <a:pt x="912888" y="95770"/>
                  </a:lnTo>
                  <a:lnTo>
                    <a:pt x="9128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 descr=""/>
            <p:cNvSpPr/>
            <p:nvPr/>
          </p:nvSpPr>
          <p:spPr>
            <a:xfrm>
              <a:off x="3579240" y="320802"/>
              <a:ext cx="0" cy="1116965"/>
            </a:xfrm>
            <a:custGeom>
              <a:avLst/>
              <a:gdLst/>
              <a:ahLst/>
              <a:cxnLst/>
              <a:rect l="l" t="t" r="r" b="b"/>
              <a:pathLst>
                <a:path w="0" h="1116965">
                  <a:moveTo>
                    <a:pt x="0" y="0"/>
                  </a:moveTo>
                  <a:lnTo>
                    <a:pt x="0" y="1116965"/>
                  </a:lnTo>
                </a:path>
              </a:pathLst>
            </a:custGeom>
            <a:ln w="15875">
              <a:solidFill>
                <a:srgbClr val="76707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1" name="object 31" descr="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784847" y="9493452"/>
              <a:ext cx="4453509" cy="329768"/>
            </a:xfrm>
            <a:prstGeom prst="rect">
              <a:avLst/>
            </a:prstGeom>
          </p:spPr>
        </p:pic>
      </p:grpSp>
      <p:sp>
        <p:nvSpPr>
          <p:cNvPr id="32" name="object 32" descr=""/>
          <p:cNvSpPr txBox="1"/>
          <p:nvPr/>
        </p:nvSpPr>
        <p:spPr>
          <a:xfrm>
            <a:off x="2073782" y="4114165"/>
            <a:ext cx="4453890" cy="1546860"/>
          </a:xfrm>
          <a:prstGeom prst="rect">
            <a:avLst/>
          </a:prstGeom>
          <a:solidFill>
            <a:srgbClr val="F6B148">
              <a:alpha val="50195"/>
            </a:srgbClr>
          </a:solidFill>
        </p:spPr>
        <p:txBody>
          <a:bodyPr wrap="square" lIns="0" tIns="31114" rIns="0" bIns="0" rtlCol="0" vert="horz">
            <a:spAutoFit/>
          </a:bodyPr>
          <a:lstStyle/>
          <a:p>
            <a:pPr algn="ctr" marL="509270" marR="502284" indent="635">
              <a:lnSpc>
                <a:spcPct val="100000"/>
              </a:lnSpc>
              <a:spcBef>
                <a:spcPts val="244"/>
              </a:spcBef>
            </a:pP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Vincle</a:t>
            </a:r>
            <a:r>
              <a:rPr dirty="0" sz="1800" spc="-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amb</a:t>
            </a:r>
            <a:r>
              <a:rPr dirty="0" sz="1800" spc="-4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el</a:t>
            </a:r>
            <a:r>
              <a:rPr dirty="0" sz="1800" spc="-1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sòl,</a:t>
            </a:r>
            <a:r>
              <a:rPr dirty="0" sz="1800" spc="-2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el</a:t>
            </a:r>
            <a:r>
              <a:rPr dirty="0" sz="1800" spc="-1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medi,</a:t>
            </a:r>
            <a:r>
              <a:rPr dirty="0" sz="1800" spc="-4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l’hàbitat</a:t>
            </a:r>
            <a:r>
              <a:rPr dirty="0" sz="1800" spc="-2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50" b="1">
                <a:solidFill>
                  <a:srgbClr val="767070"/>
                </a:solidFill>
                <a:latin typeface="Calibri"/>
                <a:cs typeface="Calibri"/>
              </a:rPr>
              <a:t>i </a:t>
            </a:r>
            <a:r>
              <a:rPr dirty="0" sz="1800" spc="-20" b="1">
                <a:solidFill>
                  <a:srgbClr val="767070"/>
                </a:solidFill>
                <a:latin typeface="Calibri"/>
                <a:cs typeface="Calibri"/>
              </a:rPr>
              <a:t>l’estructura</a:t>
            </a:r>
            <a:r>
              <a:rPr dirty="0" sz="1800" spc="-4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física</a:t>
            </a:r>
            <a:r>
              <a:rPr dirty="0" sz="1800" spc="-2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ambiental</a:t>
            </a:r>
            <a:r>
              <a:rPr dirty="0" sz="1800" spc="-3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on</a:t>
            </a:r>
            <a:r>
              <a:rPr dirty="0" sz="1800" spc="-1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25" b="1">
                <a:solidFill>
                  <a:srgbClr val="767070"/>
                </a:solidFill>
                <a:latin typeface="Calibri"/>
                <a:cs typeface="Calibri"/>
              </a:rPr>
              <a:t>es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despleguen</a:t>
            </a:r>
            <a:r>
              <a:rPr dirty="0" sz="1800" spc="-3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les</a:t>
            </a:r>
            <a:r>
              <a:rPr dirty="0" sz="1800" spc="-6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polítiques</a:t>
            </a:r>
            <a:r>
              <a:rPr dirty="0" sz="1800" spc="-5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públiques.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33" name="object 33" descr=""/>
          <p:cNvSpPr txBox="1"/>
          <p:nvPr/>
        </p:nvSpPr>
        <p:spPr>
          <a:xfrm>
            <a:off x="6784847" y="4128896"/>
            <a:ext cx="4453890" cy="1546860"/>
          </a:xfrm>
          <a:prstGeom prst="rect">
            <a:avLst/>
          </a:prstGeom>
          <a:solidFill>
            <a:srgbClr val="F6B148">
              <a:alpha val="50195"/>
            </a:srgbClr>
          </a:solidFill>
        </p:spPr>
        <p:txBody>
          <a:bodyPr wrap="square" lIns="0" tIns="31115" rIns="0" bIns="0" rtlCol="0" vert="horz">
            <a:spAutoFit/>
          </a:bodyPr>
          <a:lstStyle/>
          <a:p>
            <a:pPr algn="ctr" marL="186055" marR="177800">
              <a:lnSpc>
                <a:spcPct val="100000"/>
              </a:lnSpc>
              <a:spcBef>
                <a:spcPts val="245"/>
              </a:spcBef>
            </a:pP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Dimensió</a:t>
            </a:r>
            <a:r>
              <a:rPr dirty="0" sz="1800" spc="-5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humana,</a:t>
            </a:r>
            <a:r>
              <a:rPr dirty="0" sz="1800" spc="-8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necessitats</a:t>
            </a:r>
            <a:r>
              <a:rPr dirty="0" sz="1800" spc="-7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col·lectives</a:t>
            </a:r>
            <a:r>
              <a:rPr dirty="0" sz="1800" spc="-50" b="1">
                <a:solidFill>
                  <a:srgbClr val="767070"/>
                </a:solidFill>
                <a:latin typeface="Calibri"/>
                <a:cs typeface="Calibri"/>
              </a:rPr>
              <a:t> i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responsabilitat</a:t>
            </a:r>
            <a:r>
              <a:rPr dirty="0" sz="1800" spc="-3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-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construir</a:t>
            </a:r>
            <a:r>
              <a:rPr dirty="0" sz="1800" spc="-1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comunitats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cohesionades,</a:t>
            </a:r>
            <a:r>
              <a:rPr dirty="0" sz="1800" spc="-2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pròsperes,</a:t>
            </a:r>
            <a:r>
              <a:rPr dirty="0" sz="1800" spc="-5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saludables</a:t>
            </a:r>
            <a:r>
              <a:rPr dirty="0" sz="1800" spc="-3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50" b="1">
                <a:solidFill>
                  <a:srgbClr val="767070"/>
                </a:solidFill>
                <a:latin typeface="Calibri"/>
                <a:cs typeface="Calibri"/>
              </a:rPr>
              <a:t>i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inclusives.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34" name="object 34" descr=""/>
          <p:cNvSpPr txBox="1"/>
          <p:nvPr/>
        </p:nvSpPr>
        <p:spPr>
          <a:xfrm>
            <a:off x="11466830" y="4148963"/>
            <a:ext cx="4453890" cy="1546860"/>
          </a:xfrm>
          <a:prstGeom prst="rect">
            <a:avLst/>
          </a:prstGeom>
          <a:solidFill>
            <a:srgbClr val="F6B148">
              <a:alpha val="50195"/>
            </a:srgbClr>
          </a:solidFill>
        </p:spPr>
        <p:txBody>
          <a:bodyPr wrap="square" lIns="0" tIns="31115" rIns="0" bIns="0" rtlCol="0" vert="horz">
            <a:spAutoFit/>
          </a:bodyPr>
          <a:lstStyle/>
          <a:p>
            <a:pPr algn="ctr" marL="154940" marR="147320">
              <a:lnSpc>
                <a:spcPct val="100000"/>
              </a:lnSpc>
              <a:spcBef>
                <a:spcPts val="245"/>
              </a:spcBef>
            </a:pP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Funció</a:t>
            </a:r>
            <a:r>
              <a:rPr dirty="0" sz="1800" spc="-1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de</a:t>
            </a:r>
            <a:r>
              <a:rPr dirty="0" sz="1800" spc="-5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connexió</a:t>
            </a:r>
            <a:r>
              <a:rPr dirty="0" sz="1800" spc="-5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impuls</a:t>
            </a:r>
            <a:r>
              <a:rPr dirty="0" sz="1800" spc="-4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estratègic</a:t>
            </a:r>
            <a:r>
              <a:rPr dirty="0" sz="1800" spc="-1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entre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actors</a:t>
            </a:r>
            <a:r>
              <a:rPr dirty="0" sz="1800" spc="-4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1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institucions</a:t>
            </a:r>
            <a:r>
              <a:rPr dirty="0" sz="1800" spc="-2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per</a:t>
            </a:r>
            <a:r>
              <a:rPr dirty="0" sz="1800" spc="-5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a una</a:t>
            </a:r>
            <a:r>
              <a:rPr dirty="0" sz="1800" spc="-3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acció</a:t>
            </a:r>
            <a:r>
              <a:rPr dirty="0" sz="1800" spc="-30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pública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coherent</a:t>
            </a:r>
            <a:r>
              <a:rPr dirty="0" sz="1800" spc="-5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767070"/>
                </a:solidFill>
                <a:latin typeface="Calibri"/>
                <a:cs typeface="Calibri"/>
              </a:rPr>
              <a:t>i</a:t>
            </a:r>
            <a:r>
              <a:rPr dirty="0" sz="1800" spc="-35" b="1">
                <a:solidFill>
                  <a:srgbClr val="767070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767070"/>
                </a:solidFill>
                <a:latin typeface="Calibri"/>
                <a:cs typeface="Calibri"/>
              </a:rPr>
              <a:t>transformadora.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54964" rIns="0" bIns="0" rtlCol="0" vert="horz">
            <a:spAutoFit/>
          </a:bodyPr>
          <a:lstStyle/>
          <a:p>
            <a:pPr marL="279400">
              <a:lnSpc>
                <a:spcPct val="100000"/>
              </a:lnSpc>
              <a:spcBef>
                <a:spcPts val="100"/>
              </a:spcBef>
            </a:pPr>
            <a:r>
              <a:rPr dirty="0" sz="4500" spc="-185">
                <a:solidFill>
                  <a:srgbClr val="9E1731"/>
                </a:solidFill>
                <a:latin typeface="Arial Black"/>
                <a:cs typeface="Arial Black"/>
              </a:rPr>
              <a:t>Grup</a:t>
            </a:r>
            <a:r>
              <a:rPr dirty="0" sz="4500" spc="-31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110">
                <a:solidFill>
                  <a:srgbClr val="9E1731"/>
                </a:solidFill>
                <a:latin typeface="Arial Black"/>
                <a:cs typeface="Arial Black"/>
              </a:rPr>
              <a:t>Motor</a:t>
            </a:r>
            <a:r>
              <a:rPr dirty="0" sz="4500" spc="-31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500" spc="-470">
                <a:solidFill>
                  <a:srgbClr val="9E1731"/>
                </a:solidFill>
                <a:latin typeface="Arial Black"/>
                <a:cs typeface="Arial Black"/>
              </a:rPr>
              <a:t>XAUL</a:t>
            </a:r>
            <a:endParaRPr sz="45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596644"/>
          </a:xfrm>
          <a:prstGeom prst="rect">
            <a:avLst/>
          </a:prstGeom>
        </p:spPr>
      </p:pic>
      <p:grpSp>
        <p:nvGrpSpPr>
          <p:cNvPr id="3" name="object 3" descr="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9235436"/>
              <a:ext cx="18288000" cy="1051560"/>
            </a:xfrm>
            <a:prstGeom prst="rect">
              <a:avLst/>
            </a:prstGeom>
          </p:spPr>
        </p:pic>
        <p:pic>
          <p:nvPicPr>
            <p:cNvPr id="5" name="object 5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6401668" y="9464484"/>
              <a:ext cx="1383919" cy="454025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8737217"/>
              <a:ext cx="1876932" cy="154977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4249400" y="0"/>
              <a:ext cx="3886200" cy="10286999"/>
            </a:xfrm>
            <a:prstGeom prst="rect">
              <a:avLst/>
            </a:prstGeom>
          </p:spPr>
        </p:pic>
        <p:sp>
          <p:nvSpPr>
            <p:cNvPr id="8" name="object 8" descr=""/>
            <p:cNvSpPr/>
            <p:nvPr/>
          </p:nvSpPr>
          <p:spPr>
            <a:xfrm>
              <a:off x="16831436" y="1076071"/>
              <a:ext cx="1316355" cy="1221740"/>
            </a:xfrm>
            <a:custGeom>
              <a:avLst/>
              <a:gdLst/>
              <a:ahLst/>
              <a:cxnLst/>
              <a:rect l="l" t="t" r="r" b="b"/>
              <a:pathLst>
                <a:path w="1316355" h="1221739">
                  <a:moveTo>
                    <a:pt x="658114" y="0"/>
                  </a:moveTo>
                  <a:lnTo>
                    <a:pt x="608997" y="1675"/>
                  </a:lnTo>
                  <a:lnTo>
                    <a:pt x="560861" y="6624"/>
                  </a:lnTo>
                  <a:lnTo>
                    <a:pt x="513832" y="14728"/>
                  </a:lnTo>
                  <a:lnTo>
                    <a:pt x="468039" y="25868"/>
                  </a:lnTo>
                  <a:lnTo>
                    <a:pt x="423608" y="39927"/>
                  </a:lnTo>
                  <a:lnTo>
                    <a:pt x="380666" y="56785"/>
                  </a:lnTo>
                  <a:lnTo>
                    <a:pt x="339341" y="76326"/>
                  </a:lnTo>
                  <a:lnTo>
                    <a:pt x="299760" y="98430"/>
                  </a:lnTo>
                  <a:lnTo>
                    <a:pt x="262050" y="122980"/>
                  </a:lnTo>
                  <a:lnTo>
                    <a:pt x="226339" y="149857"/>
                  </a:lnTo>
                  <a:lnTo>
                    <a:pt x="192754" y="178943"/>
                  </a:lnTo>
                  <a:lnTo>
                    <a:pt x="161421" y="210119"/>
                  </a:lnTo>
                  <a:lnTo>
                    <a:pt x="132469" y="243268"/>
                  </a:lnTo>
                  <a:lnTo>
                    <a:pt x="106024" y="278272"/>
                  </a:lnTo>
                  <a:lnTo>
                    <a:pt x="82213" y="315012"/>
                  </a:lnTo>
                  <a:lnTo>
                    <a:pt x="61165" y="353369"/>
                  </a:lnTo>
                  <a:lnTo>
                    <a:pt x="43006" y="393226"/>
                  </a:lnTo>
                  <a:lnTo>
                    <a:pt x="27863" y="434465"/>
                  </a:lnTo>
                  <a:lnTo>
                    <a:pt x="15863" y="476967"/>
                  </a:lnTo>
                  <a:lnTo>
                    <a:pt x="7135" y="520614"/>
                  </a:lnTo>
                  <a:lnTo>
                    <a:pt x="1805" y="565287"/>
                  </a:lnTo>
                  <a:lnTo>
                    <a:pt x="0" y="610870"/>
                  </a:lnTo>
                  <a:lnTo>
                    <a:pt x="1805" y="656452"/>
                  </a:lnTo>
                  <a:lnTo>
                    <a:pt x="7135" y="701125"/>
                  </a:lnTo>
                  <a:lnTo>
                    <a:pt x="15863" y="744772"/>
                  </a:lnTo>
                  <a:lnTo>
                    <a:pt x="27863" y="787274"/>
                  </a:lnTo>
                  <a:lnTo>
                    <a:pt x="43006" y="828513"/>
                  </a:lnTo>
                  <a:lnTo>
                    <a:pt x="61165" y="868370"/>
                  </a:lnTo>
                  <a:lnTo>
                    <a:pt x="82213" y="906727"/>
                  </a:lnTo>
                  <a:lnTo>
                    <a:pt x="106024" y="943467"/>
                  </a:lnTo>
                  <a:lnTo>
                    <a:pt x="132469" y="978471"/>
                  </a:lnTo>
                  <a:lnTo>
                    <a:pt x="161421" y="1011620"/>
                  </a:lnTo>
                  <a:lnTo>
                    <a:pt x="192754" y="1042797"/>
                  </a:lnTo>
                  <a:lnTo>
                    <a:pt x="226339" y="1071882"/>
                  </a:lnTo>
                  <a:lnTo>
                    <a:pt x="262050" y="1098759"/>
                  </a:lnTo>
                  <a:lnTo>
                    <a:pt x="299760" y="1123309"/>
                  </a:lnTo>
                  <a:lnTo>
                    <a:pt x="339341" y="1145413"/>
                  </a:lnTo>
                  <a:lnTo>
                    <a:pt x="380666" y="1164954"/>
                  </a:lnTo>
                  <a:lnTo>
                    <a:pt x="423608" y="1181812"/>
                  </a:lnTo>
                  <a:lnTo>
                    <a:pt x="468039" y="1195871"/>
                  </a:lnTo>
                  <a:lnTo>
                    <a:pt x="513832" y="1207011"/>
                  </a:lnTo>
                  <a:lnTo>
                    <a:pt x="560861" y="1215115"/>
                  </a:lnTo>
                  <a:lnTo>
                    <a:pt x="608997" y="1220064"/>
                  </a:lnTo>
                  <a:lnTo>
                    <a:pt x="658114" y="1221739"/>
                  </a:lnTo>
                  <a:lnTo>
                    <a:pt x="707230" y="1220064"/>
                  </a:lnTo>
                  <a:lnTo>
                    <a:pt x="755366" y="1215115"/>
                  </a:lnTo>
                  <a:lnTo>
                    <a:pt x="802395" y="1207011"/>
                  </a:lnTo>
                  <a:lnTo>
                    <a:pt x="848188" y="1195871"/>
                  </a:lnTo>
                  <a:lnTo>
                    <a:pt x="892619" y="1181812"/>
                  </a:lnTo>
                  <a:lnTo>
                    <a:pt x="935561" y="1164954"/>
                  </a:lnTo>
                  <a:lnTo>
                    <a:pt x="976886" y="1145413"/>
                  </a:lnTo>
                  <a:lnTo>
                    <a:pt x="1016467" y="1123309"/>
                  </a:lnTo>
                  <a:lnTo>
                    <a:pt x="1054177" y="1098759"/>
                  </a:lnTo>
                  <a:lnTo>
                    <a:pt x="1089888" y="1071882"/>
                  </a:lnTo>
                  <a:lnTo>
                    <a:pt x="1123473" y="1042796"/>
                  </a:lnTo>
                  <a:lnTo>
                    <a:pt x="1154806" y="1011620"/>
                  </a:lnTo>
                  <a:lnTo>
                    <a:pt x="1183758" y="978471"/>
                  </a:lnTo>
                  <a:lnTo>
                    <a:pt x="1210203" y="943467"/>
                  </a:lnTo>
                  <a:lnTo>
                    <a:pt x="1234014" y="906727"/>
                  </a:lnTo>
                  <a:lnTo>
                    <a:pt x="1255062" y="868370"/>
                  </a:lnTo>
                  <a:lnTo>
                    <a:pt x="1273221" y="828513"/>
                  </a:lnTo>
                  <a:lnTo>
                    <a:pt x="1288364" y="787274"/>
                  </a:lnTo>
                  <a:lnTo>
                    <a:pt x="1300364" y="744772"/>
                  </a:lnTo>
                  <a:lnTo>
                    <a:pt x="1309092" y="701125"/>
                  </a:lnTo>
                  <a:lnTo>
                    <a:pt x="1314422" y="656452"/>
                  </a:lnTo>
                  <a:lnTo>
                    <a:pt x="1316228" y="610870"/>
                  </a:lnTo>
                  <a:lnTo>
                    <a:pt x="1314422" y="565287"/>
                  </a:lnTo>
                  <a:lnTo>
                    <a:pt x="1309092" y="520614"/>
                  </a:lnTo>
                  <a:lnTo>
                    <a:pt x="1300364" y="476967"/>
                  </a:lnTo>
                  <a:lnTo>
                    <a:pt x="1288364" y="434465"/>
                  </a:lnTo>
                  <a:lnTo>
                    <a:pt x="1273221" y="393226"/>
                  </a:lnTo>
                  <a:lnTo>
                    <a:pt x="1255062" y="353369"/>
                  </a:lnTo>
                  <a:lnTo>
                    <a:pt x="1234014" y="315012"/>
                  </a:lnTo>
                  <a:lnTo>
                    <a:pt x="1210203" y="278272"/>
                  </a:lnTo>
                  <a:lnTo>
                    <a:pt x="1183758" y="243268"/>
                  </a:lnTo>
                  <a:lnTo>
                    <a:pt x="1154806" y="210119"/>
                  </a:lnTo>
                  <a:lnTo>
                    <a:pt x="1123473" y="178943"/>
                  </a:lnTo>
                  <a:lnTo>
                    <a:pt x="1089888" y="149857"/>
                  </a:lnTo>
                  <a:lnTo>
                    <a:pt x="1054177" y="122980"/>
                  </a:lnTo>
                  <a:lnTo>
                    <a:pt x="1016467" y="98430"/>
                  </a:lnTo>
                  <a:lnTo>
                    <a:pt x="976886" y="76326"/>
                  </a:lnTo>
                  <a:lnTo>
                    <a:pt x="935561" y="56785"/>
                  </a:lnTo>
                  <a:lnTo>
                    <a:pt x="892619" y="39927"/>
                  </a:lnTo>
                  <a:lnTo>
                    <a:pt x="848188" y="25868"/>
                  </a:lnTo>
                  <a:lnTo>
                    <a:pt x="802395" y="14728"/>
                  </a:lnTo>
                  <a:lnTo>
                    <a:pt x="755366" y="6624"/>
                  </a:lnTo>
                  <a:lnTo>
                    <a:pt x="707230" y="1675"/>
                  </a:lnTo>
                  <a:lnTo>
                    <a:pt x="658114" y="0"/>
                  </a:lnTo>
                  <a:close/>
                </a:path>
              </a:pathLst>
            </a:custGeom>
            <a:solidFill>
              <a:srgbClr val="9E1731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7055973" y="1478533"/>
              <a:ext cx="968590" cy="220979"/>
            </a:xfrm>
            <a:prstGeom prst="rect">
              <a:avLst/>
            </a:prstGeom>
          </p:spPr>
        </p:pic>
        <p:pic>
          <p:nvPicPr>
            <p:cNvPr id="10" name="object 10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7319625" y="1643126"/>
              <a:ext cx="432434" cy="220979"/>
            </a:xfrm>
            <a:prstGeom prst="rect">
              <a:avLst/>
            </a:prstGeom>
          </p:spPr>
        </p:pic>
        <p:sp>
          <p:nvSpPr>
            <p:cNvPr id="11" name="object 11" descr=""/>
            <p:cNvSpPr/>
            <p:nvPr/>
          </p:nvSpPr>
          <p:spPr>
            <a:xfrm>
              <a:off x="14510892" y="177545"/>
              <a:ext cx="1316355" cy="1221740"/>
            </a:xfrm>
            <a:custGeom>
              <a:avLst/>
              <a:gdLst/>
              <a:ahLst/>
              <a:cxnLst/>
              <a:rect l="l" t="t" r="r" b="b"/>
              <a:pathLst>
                <a:path w="1316355" h="1221740">
                  <a:moveTo>
                    <a:pt x="658114" y="0"/>
                  </a:moveTo>
                  <a:lnTo>
                    <a:pt x="608997" y="1675"/>
                  </a:lnTo>
                  <a:lnTo>
                    <a:pt x="560861" y="6624"/>
                  </a:lnTo>
                  <a:lnTo>
                    <a:pt x="513832" y="14728"/>
                  </a:lnTo>
                  <a:lnTo>
                    <a:pt x="468039" y="25868"/>
                  </a:lnTo>
                  <a:lnTo>
                    <a:pt x="423608" y="39927"/>
                  </a:lnTo>
                  <a:lnTo>
                    <a:pt x="380666" y="56785"/>
                  </a:lnTo>
                  <a:lnTo>
                    <a:pt x="339341" y="76326"/>
                  </a:lnTo>
                  <a:lnTo>
                    <a:pt x="299760" y="98430"/>
                  </a:lnTo>
                  <a:lnTo>
                    <a:pt x="262050" y="122980"/>
                  </a:lnTo>
                  <a:lnTo>
                    <a:pt x="226339" y="149857"/>
                  </a:lnTo>
                  <a:lnTo>
                    <a:pt x="192754" y="178943"/>
                  </a:lnTo>
                  <a:lnTo>
                    <a:pt x="161421" y="210119"/>
                  </a:lnTo>
                  <a:lnTo>
                    <a:pt x="132469" y="243268"/>
                  </a:lnTo>
                  <a:lnTo>
                    <a:pt x="106024" y="278272"/>
                  </a:lnTo>
                  <a:lnTo>
                    <a:pt x="82213" y="315012"/>
                  </a:lnTo>
                  <a:lnTo>
                    <a:pt x="61165" y="353369"/>
                  </a:lnTo>
                  <a:lnTo>
                    <a:pt x="43006" y="393226"/>
                  </a:lnTo>
                  <a:lnTo>
                    <a:pt x="27863" y="434465"/>
                  </a:lnTo>
                  <a:lnTo>
                    <a:pt x="15863" y="476967"/>
                  </a:lnTo>
                  <a:lnTo>
                    <a:pt x="7135" y="520614"/>
                  </a:lnTo>
                  <a:lnTo>
                    <a:pt x="1805" y="565287"/>
                  </a:lnTo>
                  <a:lnTo>
                    <a:pt x="0" y="610870"/>
                  </a:lnTo>
                  <a:lnTo>
                    <a:pt x="1805" y="656467"/>
                  </a:lnTo>
                  <a:lnTo>
                    <a:pt x="7135" y="701154"/>
                  </a:lnTo>
                  <a:lnTo>
                    <a:pt x="15863" y="744811"/>
                  </a:lnTo>
                  <a:lnTo>
                    <a:pt x="27863" y="787320"/>
                  </a:lnTo>
                  <a:lnTo>
                    <a:pt x="43006" y="828564"/>
                  </a:lnTo>
                  <a:lnTo>
                    <a:pt x="61165" y="868425"/>
                  </a:lnTo>
                  <a:lnTo>
                    <a:pt x="82213" y="906784"/>
                  </a:lnTo>
                  <a:lnTo>
                    <a:pt x="106024" y="943523"/>
                  </a:lnTo>
                  <a:lnTo>
                    <a:pt x="132469" y="978525"/>
                  </a:lnTo>
                  <a:lnTo>
                    <a:pt x="161421" y="1011671"/>
                  </a:lnTo>
                  <a:lnTo>
                    <a:pt x="192754" y="1042844"/>
                  </a:lnTo>
                  <a:lnTo>
                    <a:pt x="226339" y="1071925"/>
                  </a:lnTo>
                  <a:lnTo>
                    <a:pt x="262050" y="1098797"/>
                  </a:lnTo>
                  <a:lnTo>
                    <a:pt x="299760" y="1123341"/>
                  </a:lnTo>
                  <a:lnTo>
                    <a:pt x="339341" y="1145439"/>
                  </a:lnTo>
                  <a:lnTo>
                    <a:pt x="380666" y="1164974"/>
                  </a:lnTo>
                  <a:lnTo>
                    <a:pt x="423608" y="1181827"/>
                  </a:lnTo>
                  <a:lnTo>
                    <a:pt x="468039" y="1195881"/>
                  </a:lnTo>
                  <a:lnTo>
                    <a:pt x="513832" y="1207017"/>
                  </a:lnTo>
                  <a:lnTo>
                    <a:pt x="560861" y="1215118"/>
                  </a:lnTo>
                  <a:lnTo>
                    <a:pt x="608997" y="1220064"/>
                  </a:lnTo>
                  <a:lnTo>
                    <a:pt x="658114" y="1221739"/>
                  </a:lnTo>
                  <a:lnTo>
                    <a:pt x="707230" y="1220064"/>
                  </a:lnTo>
                  <a:lnTo>
                    <a:pt x="755366" y="1215118"/>
                  </a:lnTo>
                  <a:lnTo>
                    <a:pt x="802395" y="1207017"/>
                  </a:lnTo>
                  <a:lnTo>
                    <a:pt x="848188" y="1195881"/>
                  </a:lnTo>
                  <a:lnTo>
                    <a:pt x="892619" y="1181827"/>
                  </a:lnTo>
                  <a:lnTo>
                    <a:pt x="935561" y="1164974"/>
                  </a:lnTo>
                  <a:lnTo>
                    <a:pt x="976886" y="1145439"/>
                  </a:lnTo>
                  <a:lnTo>
                    <a:pt x="1016467" y="1123341"/>
                  </a:lnTo>
                  <a:lnTo>
                    <a:pt x="1054177" y="1098797"/>
                  </a:lnTo>
                  <a:lnTo>
                    <a:pt x="1089888" y="1071925"/>
                  </a:lnTo>
                  <a:lnTo>
                    <a:pt x="1123473" y="1042844"/>
                  </a:lnTo>
                  <a:lnTo>
                    <a:pt x="1154806" y="1011671"/>
                  </a:lnTo>
                  <a:lnTo>
                    <a:pt x="1183758" y="978525"/>
                  </a:lnTo>
                  <a:lnTo>
                    <a:pt x="1210203" y="943523"/>
                  </a:lnTo>
                  <a:lnTo>
                    <a:pt x="1234014" y="906784"/>
                  </a:lnTo>
                  <a:lnTo>
                    <a:pt x="1255062" y="868425"/>
                  </a:lnTo>
                  <a:lnTo>
                    <a:pt x="1273221" y="828564"/>
                  </a:lnTo>
                  <a:lnTo>
                    <a:pt x="1288364" y="787320"/>
                  </a:lnTo>
                  <a:lnTo>
                    <a:pt x="1300364" y="744811"/>
                  </a:lnTo>
                  <a:lnTo>
                    <a:pt x="1309092" y="701154"/>
                  </a:lnTo>
                  <a:lnTo>
                    <a:pt x="1314422" y="656467"/>
                  </a:lnTo>
                  <a:lnTo>
                    <a:pt x="1316228" y="610870"/>
                  </a:lnTo>
                  <a:lnTo>
                    <a:pt x="1314422" y="565287"/>
                  </a:lnTo>
                  <a:lnTo>
                    <a:pt x="1309092" y="520614"/>
                  </a:lnTo>
                  <a:lnTo>
                    <a:pt x="1300364" y="476967"/>
                  </a:lnTo>
                  <a:lnTo>
                    <a:pt x="1288364" y="434465"/>
                  </a:lnTo>
                  <a:lnTo>
                    <a:pt x="1273221" y="393226"/>
                  </a:lnTo>
                  <a:lnTo>
                    <a:pt x="1255062" y="353369"/>
                  </a:lnTo>
                  <a:lnTo>
                    <a:pt x="1234014" y="315012"/>
                  </a:lnTo>
                  <a:lnTo>
                    <a:pt x="1210203" y="278272"/>
                  </a:lnTo>
                  <a:lnTo>
                    <a:pt x="1183758" y="243268"/>
                  </a:lnTo>
                  <a:lnTo>
                    <a:pt x="1154806" y="210119"/>
                  </a:lnTo>
                  <a:lnTo>
                    <a:pt x="1123473" y="178943"/>
                  </a:lnTo>
                  <a:lnTo>
                    <a:pt x="1089888" y="149857"/>
                  </a:lnTo>
                  <a:lnTo>
                    <a:pt x="1054177" y="122980"/>
                  </a:lnTo>
                  <a:lnTo>
                    <a:pt x="1016467" y="98430"/>
                  </a:lnTo>
                  <a:lnTo>
                    <a:pt x="976886" y="76326"/>
                  </a:lnTo>
                  <a:lnTo>
                    <a:pt x="935561" y="56785"/>
                  </a:lnTo>
                  <a:lnTo>
                    <a:pt x="892619" y="39927"/>
                  </a:lnTo>
                  <a:lnTo>
                    <a:pt x="848188" y="25868"/>
                  </a:lnTo>
                  <a:lnTo>
                    <a:pt x="802395" y="14728"/>
                  </a:lnTo>
                  <a:lnTo>
                    <a:pt x="755366" y="6624"/>
                  </a:lnTo>
                  <a:lnTo>
                    <a:pt x="707230" y="1675"/>
                  </a:lnTo>
                  <a:lnTo>
                    <a:pt x="658114" y="0"/>
                  </a:lnTo>
                  <a:close/>
                </a:path>
              </a:pathLst>
            </a:custGeom>
            <a:solidFill>
              <a:srgbClr val="9E1731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4735556" y="635762"/>
              <a:ext cx="933564" cy="283464"/>
            </a:xfrm>
            <a:prstGeom prst="rect">
              <a:avLst/>
            </a:prstGeom>
          </p:spPr>
        </p:pic>
        <p:sp>
          <p:nvSpPr>
            <p:cNvPr id="13" name="object 13" descr=""/>
            <p:cNvSpPr/>
            <p:nvPr/>
          </p:nvSpPr>
          <p:spPr>
            <a:xfrm>
              <a:off x="15220823" y="813816"/>
              <a:ext cx="1736089" cy="1736089"/>
            </a:xfrm>
            <a:custGeom>
              <a:avLst/>
              <a:gdLst/>
              <a:ahLst/>
              <a:cxnLst/>
              <a:rect l="l" t="t" r="r" b="b"/>
              <a:pathLst>
                <a:path w="1736090" h="1736089">
                  <a:moveTo>
                    <a:pt x="868044" y="0"/>
                  </a:moveTo>
                  <a:lnTo>
                    <a:pt x="820416" y="1284"/>
                  </a:lnTo>
                  <a:lnTo>
                    <a:pt x="773458" y="5093"/>
                  </a:lnTo>
                  <a:lnTo>
                    <a:pt x="727239" y="11360"/>
                  </a:lnTo>
                  <a:lnTo>
                    <a:pt x="681823" y="20020"/>
                  </a:lnTo>
                  <a:lnTo>
                    <a:pt x="637278" y="31006"/>
                  </a:lnTo>
                  <a:lnTo>
                    <a:pt x="593669" y="44251"/>
                  </a:lnTo>
                  <a:lnTo>
                    <a:pt x="551062" y="59691"/>
                  </a:lnTo>
                  <a:lnTo>
                    <a:pt x="509524" y="77258"/>
                  </a:lnTo>
                  <a:lnTo>
                    <a:pt x="469120" y="96886"/>
                  </a:lnTo>
                  <a:lnTo>
                    <a:pt x="429918" y="118509"/>
                  </a:lnTo>
                  <a:lnTo>
                    <a:pt x="391983" y="142062"/>
                  </a:lnTo>
                  <a:lnTo>
                    <a:pt x="355381" y="167477"/>
                  </a:lnTo>
                  <a:lnTo>
                    <a:pt x="320179" y="194689"/>
                  </a:lnTo>
                  <a:lnTo>
                    <a:pt x="286442" y="223631"/>
                  </a:lnTo>
                  <a:lnTo>
                    <a:pt x="254238" y="254238"/>
                  </a:lnTo>
                  <a:lnTo>
                    <a:pt x="223631" y="286442"/>
                  </a:lnTo>
                  <a:lnTo>
                    <a:pt x="194689" y="320179"/>
                  </a:lnTo>
                  <a:lnTo>
                    <a:pt x="167477" y="355381"/>
                  </a:lnTo>
                  <a:lnTo>
                    <a:pt x="142062" y="391983"/>
                  </a:lnTo>
                  <a:lnTo>
                    <a:pt x="118509" y="429918"/>
                  </a:lnTo>
                  <a:lnTo>
                    <a:pt x="96886" y="469120"/>
                  </a:lnTo>
                  <a:lnTo>
                    <a:pt x="77258" y="509524"/>
                  </a:lnTo>
                  <a:lnTo>
                    <a:pt x="59691" y="551062"/>
                  </a:lnTo>
                  <a:lnTo>
                    <a:pt x="44251" y="593669"/>
                  </a:lnTo>
                  <a:lnTo>
                    <a:pt x="31006" y="637278"/>
                  </a:lnTo>
                  <a:lnTo>
                    <a:pt x="20020" y="681823"/>
                  </a:lnTo>
                  <a:lnTo>
                    <a:pt x="11360" y="727239"/>
                  </a:lnTo>
                  <a:lnTo>
                    <a:pt x="5093" y="773458"/>
                  </a:lnTo>
                  <a:lnTo>
                    <a:pt x="1284" y="820416"/>
                  </a:lnTo>
                  <a:lnTo>
                    <a:pt x="0" y="868044"/>
                  </a:lnTo>
                  <a:lnTo>
                    <a:pt x="1284" y="915673"/>
                  </a:lnTo>
                  <a:lnTo>
                    <a:pt x="5093" y="962631"/>
                  </a:lnTo>
                  <a:lnTo>
                    <a:pt x="11360" y="1008850"/>
                  </a:lnTo>
                  <a:lnTo>
                    <a:pt x="20020" y="1054266"/>
                  </a:lnTo>
                  <a:lnTo>
                    <a:pt x="31006" y="1098811"/>
                  </a:lnTo>
                  <a:lnTo>
                    <a:pt x="44251" y="1142420"/>
                  </a:lnTo>
                  <a:lnTo>
                    <a:pt x="59691" y="1185027"/>
                  </a:lnTo>
                  <a:lnTo>
                    <a:pt x="77258" y="1226565"/>
                  </a:lnTo>
                  <a:lnTo>
                    <a:pt x="96886" y="1266969"/>
                  </a:lnTo>
                  <a:lnTo>
                    <a:pt x="118509" y="1306171"/>
                  </a:lnTo>
                  <a:lnTo>
                    <a:pt x="142062" y="1344106"/>
                  </a:lnTo>
                  <a:lnTo>
                    <a:pt x="167477" y="1380708"/>
                  </a:lnTo>
                  <a:lnTo>
                    <a:pt x="194689" y="1415910"/>
                  </a:lnTo>
                  <a:lnTo>
                    <a:pt x="223631" y="1449647"/>
                  </a:lnTo>
                  <a:lnTo>
                    <a:pt x="254238" y="1481851"/>
                  </a:lnTo>
                  <a:lnTo>
                    <a:pt x="286442" y="1512458"/>
                  </a:lnTo>
                  <a:lnTo>
                    <a:pt x="320179" y="1541400"/>
                  </a:lnTo>
                  <a:lnTo>
                    <a:pt x="355381" y="1568612"/>
                  </a:lnTo>
                  <a:lnTo>
                    <a:pt x="391983" y="1594027"/>
                  </a:lnTo>
                  <a:lnTo>
                    <a:pt x="429918" y="1617580"/>
                  </a:lnTo>
                  <a:lnTo>
                    <a:pt x="469120" y="1639203"/>
                  </a:lnTo>
                  <a:lnTo>
                    <a:pt x="509524" y="1658831"/>
                  </a:lnTo>
                  <a:lnTo>
                    <a:pt x="551062" y="1676398"/>
                  </a:lnTo>
                  <a:lnTo>
                    <a:pt x="593669" y="1691838"/>
                  </a:lnTo>
                  <a:lnTo>
                    <a:pt x="637278" y="1705083"/>
                  </a:lnTo>
                  <a:lnTo>
                    <a:pt x="681823" y="1716069"/>
                  </a:lnTo>
                  <a:lnTo>
                    <a:pt x="727239" y="1724729"/>
                  </a:lnTo>
                  <a:lnTo>
                    <a:pt x="773458" y="1730996"/>
                  </a:lnTo>
                  <a:lnTo>
                    <a:pt x="820416" y="1734805"/>
                  </a:lnTo>
                  <a:lnTo>
                    <a:pt x="868044" y="1736089"/>
                  </a:lnTo>
                  <a:lnTo>
                    <a:pt x="915673" y="1734805"/>
                  </a:lnTo>
                  <a:lnTo>
                    <a:pt x="962631" y="1730996"/>
                  </a:lnTo>
                  <a:lnTo>
                    <a:pt x="1008850" y="1724729"/>
                  </a:lnTo>
                  <a:lnTo>
                    <a:pt x="1054266" y="1716069"/>
                  </a:lnTo>
                  <a:lnTo>
                    <a:pt x="1098811" y="1705083"/>
                  </a:lnTo>
                  <a:lnTo>
                    <a:pt x="1142420" y="1691838"/>
                  </a:lnTo>
                  <a:lnTo>
                    <a:pt x="1185027" y="1676398"/>
                  </a:lnTo>
                  <a:lnTo>
                    <a:pt x="1226565" y="1658831"/>
                  </a:lnTo>
                  <a:lnTo>
                    <a:pt x="1266969" y="1639203"/>
                  </a:lnTo>
                  <a:lnTo>
                    <a:pt x="1306171" y="1617580"/>
                  </a:lnTo>
                  <a:lnTo>
                    <a:pt x="1344106" y="1594027"/>
                  </a:lnTo>
                  <a:lnTo>
                    <a:pt x="1380708" y="1568612"/>
                  </a:lnTo>
                  <a:lnTo>
                    <a:pt x="1415910" y="1541400"/>
                  </a:lnTo>
                  <a:lnTo>
                    <a:pt x="1449647" y="1512458"/>
                  </a:lnTo>
                  <a:lnTo>
                    <a:pt x="1481851" y="1481851"/>
                  </a:lnTo>
                  <a:lnTo>
                    <a:pt x="1512458" y="1449647"/>
                  </a:lnTo>
                  <a:lnTo>
                    <a:pt x="1541400" y="1415910"/>
                  </a:lnTo>
                  <a:lnTo>
                    <a:pt x="1568612" y="1380708"/>
                  </a:lnTo>
                  <a:lnTo>
                    <a:pt x="1594027" y="1344106"/>
                  </a:lnTo>
                  <a:lnTo>
                    <a:pt x="1617580" y="1306171"/>
                  </a:lnTo>
                  <a:lnTo>
                    <a:pt x="1639203" y="1266969"/>
                  </a:lnTo>
                  <a:lnTo>
                    <a:pt x="1658831" y="1226565"/>
                  </a:lnTo>
                  <a:lnTo>
                    <a:pt x="1676398" y="1185027"/>
                  </a:lnTo>
                  <a:lnTo>
                    <a:pt x="1691838" y="1142420"/>
                  </a:lnTo>
                  <a:lnTo>
                    <a:pt x="1705083" y="1098811"/>
                  </a:lnTo>
                  <a:lnTo>
                    <a:pt x="1716069" y="1054266"/>
                  </a:lnTo>
                  <a:lnTo>
                    <a:pt x="1724729" y="1008850"/>
                  </a:lnTo>
                  <a:lnTo>
                    <a:pt x="1730996" y="962631"/>
                  </a:lnTo>
                  <a:lnTo>
                    <a:pt x="1734805" y="915673"/>
                  </a:lnTo>
                  <a:lnTo>
                    <a:pt x="1736090" y="868044"/>
                  </a:lnTo>
                  <a:lnTo>
                    <a:pt x="1734805" y="820416"/>
                  </a:lnTo>
                  <a:lnTo>
                    <a:pt x="1730996" y="773458"/>
                  </a:lnTo>
                  <a:lnTo>
                    <a:pt x="1724729" y="727239"/>
                  </a:lnTo>
                  <a:lnTo>
                    <a:pt x="1716069" y="681823"/>
                  </a:lnTo>
                  <a:lnTo>
                    <a:pt x="1705083" y="637278"/>
                  </a:lnTo>
                  <a:lnTo>
                    <a:pt x="1691838" y="593669"/>
                  </a:lnTo>
                  <a:lnTo>
                    <a:pt x="1676398" y="551062"/>
                  </a:lnTo>
                  <a:lnTo>
                    <a:pt x="1658831" y="509524"/>
                  </a:lnTo>
                  <a:lnTo>
                    <a:pt x="1639203" y="469120"/>
                  </a:lnTo>
                  <a:lnTo>
                    <a:pt x="1617580" y="429918"/>
                  </a:lnTo>
                  <a:lnTo>
                    <a:pt x="1594027" y="391983"/>
                  </a:lnTo>
                  <a:lnTo>
                    <a:pt x="1568612" y="355381"/>
                  </a:lnTo>
                  <a:lnTo>
                    <a:pt x="1541400" y="320179"/>
                  </a:lnTo>
                  <a:lnTo>
                    <a:pt x="1512458" y="286442"/>
                  </a:lnTo>
                  <a:lnTo>
                    <a:pt x="1481851" y="254238"/>
                  </a:lnTo>
                  <a:lnTo>
                    <a:pt x="1449647" y="223631"/>
                  </a:lnTo>
                  <a:lnTo>
                    <a:pt x="1415910" y="194689"/>
                  </a:lnTo>
                  <a:lnTo>
                    <a:pt x="1380708" y="167477"/>
                  </a:lnTo>
                  <a:lnTo>
                    <a:pt x="1344106" y="142062"/>
                  </a:lnTo>
                  <a:lnTo>
                    <a:pt x="1306171" y="118509"/>
                  </a:lnTo>
                  <a:lnTo>
                    <a:pt x="1266969" y="96886"/>
                  </a:lnTo>
                  <a:lnTo>
                    <a:pt x="1226565" y="77258"/>
                  </a:lnTo>
                  <a:lnTo>
                    <a:pt x="1185027" y="59691"/>
                  </a:lnTo>
                  <a:lnTo>
                    <a:pt x="1142420" y="44251"/>
                  </a:lnTo>
                  <a:lnTo>
                    <a:pt x="1098811" y="31006"/>
                  </a:lnTo>
                  <a:lnTo>
                    <a:pt x="1054266" y="20020"/>
                  </a:lnTo>
                  <a:lnTo>
                    <a:pt x="1008850" y="11360"/>
                  </a:lnTo>
                  <a:lnTo>
                    <a:pt x="962631" y="5093"/>
                  </a:lnTo>
                  <a:lnTo>
                    <a:pt x="915673" y="1284"/>
                  </a:lnTo>
                  <a:lnTo>
                    <a:pt x="868044" y="0"/>
                  </a:lnTo>
                  <a:close/>
                </a:path>
              </a:pathLst>
            </a:custGeom>
            <a:ln w="76200">
              <a:solidFill>
                <a:srgbClr val="9E1731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 descr="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5555722" y="1537716"/>
              <a:ext cx="1267968" cy="251459"/>
            </a:xfrm>
            <a:prstGeom prst="rect">
              <a:avLst/>
            </a:prstGeom>
          </p:spPr>
        </p:pic>
        <p:pic>
          <p:nvPicPr>
            <p:cNvPr id="15" name="object 15" descr="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5738602" y="1740103"/>
              <a:ext cx="856919" cy="251764"/>
            </a:xfrm>
            <a:prstGeom prst="rect">
              <a:avLst/>
            </a:prstGeom>
          </p:spPr>
        </p:pic>
      </p:grp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004569">
              <a:lnSpc>
                <a:spcPct val="100000"/>
              </a:lnSpc>
              <a:spcBef>
                <a:spcPts val="95"/>
              </a:spcBef>
            </a:pPr>
            <a:r>
              <a:rPr dirty="0" sz="4900" spc="-450">
                <a:solidFill>
                  <a:srgbClr val="9E1731"/>
                </a:solidFill>
                <a:latin typeface="Arial Black"/>
                <a:cs typeface="Arial Black"/>
              </a:rPr>
              <a:t>Espais</a:t>
            </a:r>
            <a:r>
              <a:rPr dirty="0" sz="4900" spc="-325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900" spc="-295">
                <a:solidFill>
                  <a:srgbClr val="9E1731"/>
                </a:solidFill>
                <a:latin typeface="Arial Black"/>
                <a:cs typeface="Arial Black"/>
              </a:rPr>
              <a:t>de</a:t>
            </a:r>
            <a:r>
              <a:rPr dirty="0" sz="4900" spc="-34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900" spc="-200">
                <a:solidFill>
                  <a:srgbClr val="9E1731"/>
                </a:solidFill>
                <a:latin typeface="Arial Black"/>
                <a:cs typeface="Arial Black"/>
              </a:rPr>
              <a:t>treball</a:t>
            </a:r>
            <a:r>
              <a:rPr dirty="0" sz="4900" spc="-30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900" spc="-295">
                <a:solidFill>
                  <a:srgbClr val="9E1731"/>
                </a:solidFill>
                <a:latin typeface="Arial Black"/>
                <a:cs typeface="Arial Black"/>
              </a:rPr>
              <a:t>de</a:t>
            </a:r>
            <a:r>
              <a:rPr dirty="0" sz="4900" spc="-35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900" spc="-245">
                <a:solidFill>
                  <a:srgbClr val="9E1731"/>
                </a:solidFill>
                <a:latin typeface="Arial Black"/>
                <a:cs typeface="Arial Black"/>
              </a:rPr>
              <a:t>la</a:t>
            </a:r>
            <a:r>
              <a:rPr dirty="0" sz="4900" spc="-330">
                <a:solidFill>
                  <a:srgbClr val="9E1731"/>
                </a:solidFill>
                <a:latin typeface="Arial Black"/>
                <a:cs typeface="Arial Black"/>
              </a:rPr>
              <a:t> </a:t>
            </a:r>
            <a:r>
              <a:rPr dirty="0" sz="4900" spc="-509">
                <a:solidFill>
                  <a:srgbClr val="9E1731"/>
                </a:solidFill>
                <a:latin typeface="Arial Black"/>
                <a:cs typeface="Arial Black"/>
              </a:rPr>
              <a:t>XAUL</a:t>
            </a:r>
            <a:endParaRPr sz="4900">
              <a:latin typeface="Arial Black"/>
              <a:cs typeface="Arial Black"/>
            </a:endParaRPr>
          </a:p>
        </p:txBody>
      </p:sp>
      <p:sp>
        <p:nvSpPr>
          <p:cNvPr id="17" name="object 17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-120"/>
              <a:t>Itineraris</a:t>
            </a:r>
            <a:r>
              <a:rPr dirty="0" spc="-204"/>
              <a:t> </a:t>
            </a:r>
            <a:r>
              <a:rPr dirty="0" spc="-175"/>
              <a:t>de</a:t>
            </a:r>
            <a:r>
              <a:rPr dirty="0" spc="-200"/>
              <a:t> </a:t>
            </a:r>
            <a:r>
              <a:rPr dirty="0" spc="-140"/>
              <a:t>la</a:t>
            </a:r>
            <a:r>
              <a:rPr dirty="0" spc="-200"/>
              <a:t> </a:t>
            </a:r>
            <a:r>
              <a:rPr dirty="0" spc="-280"/>
              <a:t>XAUL</a:t>
            </a:r>
            <a:r>
              <a:rPr dirty="0" spc="-200"/>
              <a:t> </a:t>
            </a:r>
            <a:r>
              <a:rPr dirty="0" spc="-110"/>
              <a:t>per</a:t>
            </a:r>
            <a:r>
              <a:rPr dirty="0" spc="-195"/>
              <a:t> </a:t>
            </a:r>
            <a:r>
              <a:rPr dirty="0" spc="-150"/>
              <a:t>al</a:t>
            </a:r>
            <a:r>
              <a:rPr dirty="0" spc="-200"/>
              <a:t> </a:t>
            </a:r>
            <a:r>
              <a:rPr dirty="0" spc="-204"/>
              <a:t>curs</a:t>
            </a:r>
            <a:r>
              <a:rPr dirty="0" spc="-200"/>
              <a:t> </a:t>
            </a:r>
            <a:r>
              <a:rPr dirty="0" spc="-280"/>
              <a:t>2025</a:t>
            </a:r>
            <a:r>
              <a:rPr dirty="0" spc="-180"/>
              <a:t> </a:t>
            </a:r>
            <a:r>
              <a:rPr dirty="0"/>
              <a:t>–</a:t>
            </a:r>
            <a:r>
              <a:rPr dirty="0" spc="-204"/>
              <a:t> </a:t>
            </a:r>
            <a:r>
              <a:rPr dirty="0" spc="-300"/>
              <a:t>2026</a:t>
            </a:r>
          </a:p>
          <a:p>
            <a:pPr marL="12700">
              <a:lnSpc>
                <a:spcPct val="100000"/>
              </a:lnSpc>
              <a:spcBef>
                <a:spcPts val="2915"/>
              </a:spcBef>
            </a:pPr>
            <a:r>
              <a:rPr dirty="0" sz="2400" spc="-240">
                <a:solidFill>
                  <a:srgbClr val="9E1731"/>
                </a:solidFill>
              </a:rPr>
              <a:t>ITINERARI</a:t>
            </a:r>
            <a:r>
              <a:rPr dirty="0" sz="2400" spc="-135">
                <a:solidFill>
                  <a:srgbClr val="9E1731"/>
                </a:solidFill>
              </a:rPr>
              <a:t> </a:t>
            </a:r>
            <a:r>
              <a:rPr dirty="0" sz="2400" spc="-265">
                <a:solidFill>
                  <a:srgbClr val="9E1731"/>
                </a:solidFill>
              </a:rPr>
              <a:t>REDACCIÓ</a:t>
            </a:r>
            <a:r>
              <a:rPr dirty="0" sz="2400" spc="-150">
                <a:solidFill>
                  <a:srgbClr val="9E1731"/>
                </a:solidFill>
              </a:rPr>
              <a:t> </a:t>
            </a:r>
            <a:r>
              <a:rPr dirty="0" sz="2400" spc="-254">
                <a:solidFill>
                  <a:srgbClr val="9E1731"/>
                </a:solidFill>
              </a:rPr>
              <a:t>DE</a:t>
            </a:r>
            <a:r>
              <a:rPr dirty="0" sz="2400" spc="-150">
                <a:solidFill>
                  <a:srgbClr val="9E1731"/>
                </a:solidFill>
              </a:rPr>
              <a:t> </a:t>
            </a:r>
            <a:r>
              <a:rPr dirty="0" sz="2400" spc="-360">
                <a:solidFill>
                  <a:srgbClr val="9E1731"/>
                </a:solidFill>
              </a:rPr>
              <a:t>LES</a:t>
            </a:r>
            <a:r>
              <a:rPr dirty="0" sz="2400" spc="-160">
                <a:solidFill>
                  <a:srgbClr val="9E1731"/>
                </a:solidFill>
              </a:rPr>
              <a:t> </a:t>
            </a:r>
            <a:r>
              <a:rPr dirty="0" sz="2400" spc="-280">
                <a:solidFill>
                  <a:srgbClr val="9E1731"/>
                </a:solidFill>
              </a:rPr>
              <a:t>AGENDES</a:t>
            </a:r>
            <a:r>
              <a:rPr dirty="0" sz="2400" spc="-150">
                <a:solidFill>
                  <a:srgbClr val="9E1731"/>
                </a:solidFill>
              </a:rPr>
              <a:t> </a:t>
            </a:r>
            <a:r>
              <a:rPr dirty="0" sz="2400" spc="-275">
                <a:solidFill>
                  <a:srgbClr val="9E1731"/>
                </a:solidFill>
              </a:rPr>
              <a:t>URBANES</a:t>
            </a:r>
            <a:r>
              <a:rPr dirty="0" sz="2400" spc="-165">
                <a:solidFill>
                  <a:srgbClr val="9E1731"/>
                </a:solidFill>
              </a:rPr>
              <a:t> </a:t>
            </a:r>
            <a:r>
              <a:rPr dirty="0" sz="2400" spc="-270">
                <a:solidFill>
                  <a:srgbClr val="9E1731"/>
                </a:solidFill>
              </a:rPr>
              <a:t>LOCALS.</a:t>
            </a:r>
            <a:endParaRPr sz="2400"/>
          </a:p>
          <a:p>
            <a:pPr marL="12700" marR="484505">
              <a:lnSpc>
                <a:spcPct val="113799"/>
              </a:lnSpc>
              <a:spcBef>
                <a:spcPts val="1210"/>
              </a:spcBef>
            </a:pPr>
            <a:r>
              <a:rPr dirty="0" sz="2400" spc="-45">
                <a:latin typeface="Lucida Sans Unicode"/>
                <a:cs typeface="Lucida Sans Unicode"/>
              </a:rPr>
              <a:t>Acompanya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70">
                <a:latin typeface="Lucida Sans Unicode"/>
                <a:cs typeface="Lucida Sans Unicode"/>
              </a:rPr>
              <a:t>els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45">
                <a:latin typeface="Lucida Sans Unicode"/>
                <a:cs typeface="Lucida Sans Unicode"/>
              </a:rPr>
              <a:t>ens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75">
                <a:latin typeface="Lucida Sans Unicode"/>
                <a:cs typeface="Lucida Sans Unicode"/>
              </a:rPr>
              <a:t>locals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que</a:t>
            </a:r>
            <a:r>
              <a:rPr dirty="0" sz="2400" spc="-135">
                <a:latin typeface="Lucida Sans Unicode"/>
                <a:cs typeface="Lucida Sans Unicode"/>
              </a:rPr>
              <a:t> </a:t>
            </a:r>
            <a:r>
              <a:rPr dirty="0" sz="2400" spc="-20">
                <a:latin typeface="Lucida Sans Unicode"/>
                <a:cs typeface="Lucida Sans Unicode"/>
              </a:rPr>
              <a:t>es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 spc="-40">
                <a:latin typeface="Lucida Sans Unicode"/>
                <a:cs typeface="Lucida Sans Unicode"/>
              </a:rPr>
              <a:t>troben</a:t>
            </a:r>
            <a:r>
              <a:rPr dirty="0" sz="2400" spc="-140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en</a:t>
            </a:r>
            <a:r>
              <a:rPr dirty="0" sz="2400" spc="-95">
                <a:latin typeface="Lucida Sans Unicode"/>
                <a:cs typeface="Lucida Sans Unicode"/>
              </a:rPr>
              <a:t> </a:t>
            </a:r>
            <a:r>
              <a:rPr dirty="0" sz="2400" spc="-160"/>
              <a:t>fase</a:t>
            </a:r>
            <a:r>
              <a:rPr dirty="0" sz="2400" spc="-195"/>
              <a:t> </a:t>
            </a:r>
            <a:r>
              <a:rPr dirty="0" sz="2400" spc="-150"/>
              <a:t>de</a:t>
            </a:r>
            <a:r>
              <a:rPr dirty="0" sz="2400" spc="-175"/>
              <a:t> </a:t>
            </a:r>
            <a:r>
              <a:rPr dirty="0" sz="2400" spc="-160"/>
              <a:t>disseny</a:t>
            </a:r>
            <a:r>
              <a:rPr dirty="0" sz="2400" spc="-175"/>
              <a:t> </a:t>
            </a:r>
            <a:r>
              <a:rPr dirty="0" sz="2400" spc="-150"/>
              <a:t>de</a:t>
            </a:r>
            <a:r>
              <a:rPr dirty="0" sz="2400" spc="-175"/>
              <a:t> </a:t>
            </a:r>
            <a:r>
              <a:rPr dirty="0" sz="2400" spc="-120"/>
              <a:t>la</a:t>
            </a:r>
            <a:r>
              <a:rPr dirty="0" sz="2400" spc="-175"/>
              <a:t> </a:t>
            </a:r>
            <a:r>
              <a:rPr dirty="0" sz="2400" spc="-200"/>
              <a:t>seva</a:t>
            </a:r>
            <a:r>
              <a:rPr dirty="0" sz="2400" spc="-175"/>
              <a:t> </a:t>
            </a:r>
            <a:r>
              <a:rPr dirty="0" sz="2400" spc="-10"/>
              <a:t>Agenda </a:t>
            </a:r>
            <a:r>
              <a:rPr dirty="0" sz="2400" spc="-110"/>
              <a:t>Urbana</a:t>
            </a:r>
            <a:r>
              <a:rPr dirty="0" sz="2400" spc="-165"/>
              <a:t> </a:t>
            </a:r>
            <a:r>
              <a:rPr dirty="0" sz="2400" spc="-210"/>
              <a:t>Local</a:t>
            </a:r>
            <a:r>
              <a:rPr dirty="0" sz="2400" spc="-160"/>
              <a:t> </a:t>
            </a:r>
            <a:r>
              <a:rPr dirty="0" sz="2400" spc="-185"/>
              <a:t>(AUL) </a:t>
            </a:r>
            <a:r>
              <a:rPr dirty="0" sz="2400" spc="-135"/>
              <a:t>seguint</a:t>
            </a:r>
            <a:r>
              <a:rPr dirty="0" sz="2400" spc="-160"/>
              <a:t> </a:t>
            </a:r>
            <a:r>
              <a:rPr dirty="0" sz="2400" spc="-120"/>
              <a:t>la</a:t>
            </a:r>
            <a:r>
              <a:rPr dirty="0" sz="2400" spc="-165"/>
              <a:t> </a:t>
            </a:r>
            <a:r>
              <a:rPr dirty="0" sz="2400" spc="-120"/>
              <a:t>metodologia</a:t>
            </a:r>
            <a:r>
              <a:rPr dirty="0" sz="2400" spc="-145"/>
              <a:t> </a:t>
            </a:r>
            <a:r>
              <a:rPr dirty="0" sz="2400" spc="-150"/>
              <a:t>de</a:t>
            </a:r>
            <a:r>
              <a:rPr dirty="0" sz="2400" spc="-160"/>
              <a:t> </a:t>
            </a:r>
            <a:r>
              <a:rPr dirty="0" sz="2400" spc="-120"/>
              <a:t>la</a:t>
            </a:r>
            <a:r>
              <a:rPr dirty="0" sz="2400" spc="-160"/>
              <a:t> </a:t>
            </a:r>
            <a:r>
              <a:rPr dirty="0" sz="2400" spc="-145"/>
              <a:t>Guia</a:t>
            </a:r>
            <a:r>
              <a:rPr dirty="0" sz="2400" spc="-160"/>
              <a:t> </a:t>
            </a:r>
            <a:r>
              <a:rPr dirty="0" sz="2400" spc="-170"/>
              <a:t>pràctica</a:t>
            </a:r>
            <a:r>
              <a:rPr dirty="0" sz="2400" spc="-165"/>
              <a:t> </a:t>
            </a:r>
            <a:r>
              <a:rPr dirty="0" sz="2400" spc="-90"/>
              <a:t>per</a:t>
            </a:r>
            <a:r>
              <a:rPr dirty="0" sz="2400" spc="-170"/>
              <a:t> </a:t>
            </a:r>
            <a:r>
              <a:rPr dirty="0" sz="2400" spc="-160"/>
              <a:t>a </a:t>
            </a:r>
            <a:r>
              <a:rPr dirty="0" sz="2400" spc="-120"/>
              <a:t>la</a:t>
            </a:r>
            <a:r>
              <a:rPr dirty="0" sz="2400" spc="-145"/>
              <a:t> </a:t>
            </a:r>
            <a:r>
              <a:rPr dirty="0" sz="2400" spc="-95"/>
              <a:t>redacció</a:t>
            </a:r>
            <a:endParaRPr sz="2400">
              <a:latin typeface="Lucida Sans Unicode"/>
              <a:cs typeface="Lucida Sans Unicode"/>
            </a:endParaRPr>
          </a:p>
          <a:p>
            <a:pPr marL="12700" marR="5080">
              <a:lnSpc>
                <a:spcPct val="113999"/>
              </a:lnSpc>
              <a:spcBef>
                <a:spcPts val="5"/>
              </a:spcBef>
            </a:pPr>
            <a:r>
              <a:rPr dirty="0" sz="2400" spc="-110"/>
              <a:t>d’una</a:t>
            </a:r>
            <a:r>
              <a:rPr dirty="0" sz="2400" spc="-155"/>
              <a:t> </a:t>
            </a:r>
            <a:r>
              <a:rPr dirty="0" sz="2400" spc="-165"/>
              <a:t>Agenda</a:t>
            </a:r>
            <a:r>
              <a:rPr dirty="0" sz="2400" spc="-175"/>
              <a:t> </a:t>
            </a:r>
            <a:r>
              <a:rPr dirty="0" sz="2400" spc="-110"/>
              <a:t>Urbana</a:t>
            </a:r>
            <a:r>
              <a:rPr dirty="0" sz="2400" spc="-170"/>
              <a:t> </a:t>
            </a:r>
            <a:r>
              <a:rPr dirty="0" sz="2400" spc="-210"/>
              <a:t>Local</a:t>
            </a:r>
            <a:r>
              <a:rPr dirty="0" sz="2400" spc="-170"/>
              <a:t> </a:t>
            </a:r>
            <a:r>
              <a:rPr dirty="0" sz="2400" spc="-150"/>
              <a:t>de</a:t>
            </a:r>
            <a:r>
              <a:rPr dirty="0" sz="2400" spc="-170"/>
              <a:t> </a:t>
            </a:r>
            <a:r>
              <a:rPr dirty="0" sz="2400" spc="-120"/>
              <a:t>la</a:t>
            </a:r>
            <a:r>
              <a:rPr dirty="0" sz="2400" spc="-170"/>
              <a:t> </a:t>
            </a:r>
            <a:r>
              <a:rPr dirty="0" sz="2400" spc="-120"/>
              <a:t>Diputació</a:t>
            </a:r>
            <a:r>
              <a:rPr dirty="0" sz="2400" spc="-150"/>
              <a:t> de</a:t>
            </a:r>
            <a:r>
              <a:rPr dirty="0" sz="2400" spc="-170"/>
              <a:t> </a:t>
            </a:r>
            <a:r>
              <a:rPr dirty="0" sz="2400" spc="-160"/>
              <a:t>Barcelona</a:t>
            </a:r>
            <a:r>
              <a:rPr dirty="0" sz="2400" spc="-160">
                <a:latin typeface="Lucida Sans Unicode"/>
                <a:cs typeface="Lucida Sans Unicode"/>
              </a:rPr>
              <a:t>,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amb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105">
                <a:latin typeface="Lucida Sans Unicode"/>
                <a:cs typeface="Lucida Sans Unicode"/>
              </a:rPr>
              <a:t>l’objectiu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de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disposar </a:t>
            </a:r>
            <a:r>
              <a:rPr dirty="0" sz="2400" spc="-75">
                <a:latin typeface="Lucida Sans Unicode"/>
                <a:cs typeface="Lucida Sans Unicode"/>
              </a:rPr>
              <a:t>d’instruments</a:t>
            </a:r>
            <a:r>
              <a:rPr dirty="0" sz="2400" spc="-100">
                <a:latin typeface="Lucida Sans Unicode"/>
                <a:cs typeface="Lucida Sans Unicode"/>
              </a:rPr>
              <a:t> </a:t>
            </a:r>
            <a:r>
              <a:rPr dirty="0" sz="2400" spc="-70">
                <a:latin typeface="Lucida Sans Unicode"/>
                <a:cs typeface="Lucida Sans Unicode"/>
              </a:rPr>
              <a:t>estratègics</a:t>
            </a:r>
            <a:r>
              <a:rPr dirty="0" sz="2400" spc="-110">
                <a:latin typeface="Lucida Sans Unicode"/>
                <a:cs typeface="Lucida Sans Unicode"/>
              </a:rPr>
              <a:t> </a:t>
            </a:r>
            <a:r>
              <a:rPr dirty="0" sz="2400" spc="-65">
                <a:latin typeface="Lucida Sans Unicode"/>
                <a:cs typeface="Lucida Sans Unicode"/>
              </a:rPr>
              <a:t>capaços</a:t>
            </a:r>
            <a:r>
              <a:rPr dirty="0" sz="2400" spc="-114">
                <a:latin typeface="Lucida Sans Unicode"/>
                <a:cs typeface="Lucida Sans Unicode"/>
              </a:rPr>
              <a:t> d’una</a:t>
            </a:r>
            <a:r>
              <a:rPr dirty="0" sz="2400" spc="-100">
                <a:latin typeface="Lucida Sans Unicode"/>
                <a:cs typeface="Lucida Sans Unicode"/>
              </a:rPr>
              <a:t> </a:t>
            </a:r>
            <a:r>
              <a:rPr dirty="0" sz="2400" spc="-45">
                <a:latin typeface="Lucida Sans Unicode"/>
                <a:cs typeface="Lucida Sans Unicode"/>
              </a:rPr>
              <a:t>transformació</a:t>
            </a:r>
            <a:r>
              <a:rPr dirty="0" sz="2400" spc="-110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urbana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 spc="-100">
                <a:latin typeface="Lucida Sans Unicode"/>
                <a:cs typeface="Lucida Sans Unicode"/>
              </a:rPr>
              <a:t>i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50">
                <a:latin typeface="Lucida Sans Unicode"/>
                <a:cs typeface="Lucida Sans Unicode"/>
              </a:rPr>
              <a:t>territorial</a:t>
            </a:r>
            <a:r>
              <a:rPr dirty="0" sz="2400" spc="-135">
                <a:latin typeface="Lucida Sans Unicode"/>
                <a:cs typeface="Lucida Sans Unicode"/>
              </a:rPr>
              <a:t> </a:t>
            </a:r>
            <a:r>
              <a:rPr dirty="0" sz="2400" spc="-40">
                <a:latin typeface="Lucida Sans Unicode"/>
                <a:cs typeface="Lucida Sans Unicode"/>
              </a:rPr>
              <a:t>des</a:t>
            </a:r>
            <a:r>
              <a:rPr dirty="0" sz="2400" spc="-95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d’una </a:t>
            </a:r>
            <a:r>
              <a:rPr dirty="0" sz="2400" spc="-35">
                <a:latin typeface="Lucida Sans Unicode"/>
                <a:cs typeface="Lucida Sans Unicode"/>
              </a:rPr>
              <a:t>mirada</a:t>
            </a:r>
            <a:r>
              <a:rPr dirty="0" sz="2400" spc="-135">
                <a:latin typeface="Lucida Sans Unicode"/>
                <a:cs typeface="Lucida Sans Unicode"/>
              </a:rPr>
              <a:t> </a:t>
            </a:r>
            <a:r>
              <a:rPr dirty="0" sz="2400" spc="-70">
                <a:latin typeface="Lucida Sans Unicode"/>
                <a:cs typeface="Lucida Sans Unicode"/>
              </a:rPr>
              <a:t>integrada,</a:t>
            </a:r>
            <a:r>
              <a:rPr dirty="0" sz="2400" spc="-150">
                <a:latin typeface="Lucida Sans Unicode"/>
                <a:cs typeface="Lucida Sans Unicode"/>
              </a:rPr>
              <a:t> </a:t>
            </a:r>
            <a:r>
              <a:rPr dirty="0" sz="2400" spc="-50">
                <a:latin typeface="Lucida Sans Unicode"/>
                <a:cs typeface="Lucida Sans Unicode"/>
              </a:rPr>
              <a:t>participativa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105">
                <a:latin typeface="Lucida Sans Unicode"/>
                <a:cs typeface="Lucida Sans Unicode"/>
              </a:rPr>
              <a:t>i</a:t>
            </a:r>
            <a:r>
              <a:rPr dirty="0" sz="2400" spc="-135">
                <a:latin typeface="Lucida Sans Unicode"/>
                <a:cs typeface="Lucida Sans Unicode"/>
              </a:rPr>
              <a:t> </a:t>
            </a:r>
            <a:r>
              <a:rPr dirty="0" sz="2400" spc="-35">
                <a:latin typeface="Lucida Sans Unicode"/>
                <a:cs typeface="Lucida Sans Unicode"/>
              </a:rPr>
              <a:t>alineada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amb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60">
                <a:latin typeface="Lucida Sans Unicode"/>
                <a:cs typeface="Lucida Sans Unicode"/>
              </a:rPr>
              <a:t>els</a:t>
            </a:r>
            <a:r>
              <a:rPr dirty="0" sz="2400" spc="-135">
                <a:latin typeface="Lucida Sans Unicode"/>
                <a:cs typeface="Lucida Sans Unicode"/>
              </a:rPr>
              <a:t> </a:t>
            </a:r>
            <a:r>
              <a:rPr dirty="0" sz="2400" spc="-45">
                <a:latin typeface="Lucida Sans Unicode"/>
                <a:cs typeface="Lucida Sans Unicode"/>
              </a:rPr>
              <a:t>marcs</a:t>
            </a:r>
            <a:r>
              <a:rPr dirty="0" sz="2400" spc="-100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supralocals.</a:t>
            </a:r>
            <a:endParaRPr sz="24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2400"/>
              </a:spcBef>
            </a:pPr>
            <a:endParaRPr sz="2400">
              <a:latin typeface="Lucida Sans Unicode"/>
              <a:cs typeface="Lucida Sans Unicode"/>
            </a:endParaRPr>
          </a:p>
          <a:p>
            <a:pPr marL="12700">
              <a:lnSpc>
                <a:spcPct val="100000"/>
              </a:lnSpc>
            </a:pPr>
            <a:r>
              <a:rPr dirty="0" sz="2400" spc="-240">
                <a:solidFill>
                  <a:srgbClr val="9E1731"/>
                </a:solidFill>
              </a:rPr>
              <a:t>ITINERARI</a:t>
            </a:r>
            <a:r>
              <a:rPr dirty="0" sz="2400" spc="-135">
                <a:solidFill>
                  <a:srgbClr val="9E1731"/>
                </a:solidFill>
              </a:rPr>
              <a:t> </a:t>
            </a:r>
            <a:r>
              <a:rPr dirty="0" sz="2400" spc="-229">
                <a:solidFill>
                  <a:srgbClr val="9E1731"/>
                </a:solidFill>
              </a:rPr>
              <a:t>IMPLEMENTACIÓ</a:t>
            </a:r>
            <a:r>
              <a:rPr dirty="0" sz="2400" spc="-155">
                <a:solidFill>
                  <a:srgbClr val="9E1731"/>
                </a:solidFill>
              </a:rPr>
              <a:t> </a:t>
            </a:r>
            <a:r>
              <a:rPr dirty="0" sz="2400" spc="-254">
                <a:solidFill>
                  <a:srgbClr val="9E1731"/>
                </a:solidFill>
              </a:rPr>
              <a:t>DE</a:t>
            </a:r>
            <a:r>
              <a:rPr dirty="0" sz="2400" spc="-155">
                <a:solidFill>
                  <a:srgbClr val="9E1731"/>
                </a:solidFill>
              </a:rPr>
              <a:t> </a:t>
            </a:r>
            <a:r>
              <a:rPr dirty="0" sz="2400" spc="-360">
                <a:solidFill>
                  <a:srgbClr val="9E1731"/>
                </a:solidFill>
              </a:rPr>
              <a:t>LES</a:t>
            </a:r>
            <a:r>
              <a:rPr dirty="0" sz="2400" spc="-160">
                <a:solidFill>
                  <a:srgbClr val="9E1731"/>
                </a:solidFill>
              </a:rPr>
              <a:t> </a:t>
            </a:r>
            <a:r>
              <a:rPr dirty="0" sz="2400" spc="-275">
                <a:solidFill>
                  <a:srgbClr val="9E1731"/>
                </a:solidFill>
              </a:rPr>
              <a:t>AGENDES</a:t>
            </a:r>
            <a:r>
              <a:rPr dirty="0" sz="2400" spc="-155">
                <a:solidFill>
                  <a:srgbClr val="9E1731"/>
                </a:solidFill>
              </a:rPr>
              <a:t> </a:t>
            </a:r>
            <a:r>
              <a:rPr dirty="0" sz="2400" spc="-275">
                <a:solidFill>
                  <a:srgbClr val="9E1731"/>
                </a:solidFill>
              </a:rPr>
              <a:t>URBANES</a:t>
            </a:r>
            <a:r>
              <a:rPr dirty="0" sz="2400" spc="-140">
                <a:solidFill>
                  <a:srgbClr val="9E1731"/>
                </a:solidFill>
              </a:rPr>
              <a:t> </a:t>
            </a:r>
            <a:r>
              <a:rPr dirty="0" sz="2400" spc="-60">
                <a:solidFill>
                  <a:srgbClr val="9E1731"/>
                </a:solidFill>
              </a:rPr>
              <a:t>LOCALS.</a:t>
            </a:r>
            <a:endParaRPr sz="2400"/>
          </a:p>
          <a:p>
            <a:pPr marL="12700" marR="12065">
              <a:lnSpc>
                <a:spcPct val="114100"/>
              </a:lnSpc>
              <a:spcBef>
                <a:spcPts val="1200"/>
              </a:spcBef>
            </a:pPr>
            <a:r>
              <a:rPr dirty="0" sz="2400" spc="-45">
                <a:latin typeface="Lucida Sans Unicode"/>
                <a:cs typeface="Lucida Sans Unicode"/>
              </a:rPr>
              <a:t>Acompanya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 spc="-70">
                <a:latin typeface="Lucida Sans Unicode"/>
                <a:cs typeface="Lucida Sans Unicode"/>
              </a:rPr>
              <a:t>els</a:t>
            </a:r>
            <a:r>
              <a:rPr dirty="0" sz="2400" spc="-110">
                <a:latin typeface="Lucida Sans Unicode"/>
                <a:cs typeface="Lucida Sans Unicode"/>
              </a:rPr>
              <a:t> </a:t>
            </a:r>
            <a:r>
              <a:rPr dirty="0" sz="2400" spc="-45">
                <a:latin typeface="Lucida Sans Unicode"/>
                <a:cs typeface="Lucida Sans Unicode"/>
              </a:rPr>
              <a:t>ens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75">
                <a:latin typeface="Lucida Sans Unicode"/>
                <a:cs typeface="Lucida Sans Unicode"/>
              </a:rPr>
              <a:t>locals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que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20">
                <a:latin typeface="Lucida Sans Unicode"/>
                <a:cs typeface="Lucida Sans Unicode"/>
              </a:rPr>
              <a:t>es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40">
                <a:latin typeface="Lucida Sans Unicode"/>
                <a:cs typeface="Lucida Sans Unicode"/>
              </a:rPr>
              <a:t>troben</a:t>
            </a:r>
            <a:r>
              <a:rPr dirty="0" sz="2400" spc="-140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en</a:t>
            </a:r>
            <a:r>
              <a:rPr dirty="0" sz="2400" spc="-85">
                <a:latin typeface="Lucida Sans Unicode"/>
                <a:cs typeface="Lucida Sans Unicode"/>
              </a:rPr>
              <a:t> </a:t>
            </a:r>
            <a:r>
              <a:rPr dirty="0" sz="2400" spc="-160"/>
              <a:t>fase</a:t>
            </a:r>
            <a:r>
              <a:rPr dirty="0" sz="2400" spc="-190"/>
              <a:t> </a:t>
            </a:r>
            <a:r>
              <a:rPr dirty="0" sz="2400" spc="-150"/>
              <a:t>de</a:t>
            </a:r>
            <a:r>
              <a:rPr dirty="0" sz="2400" spc="-170"/>
              <a:t> </a:t>
            </a:r>
            <a:r>
              <a:rPr dirty="0" sz="2400" spc="-150"/>
              <a:t>desplegament</a:t>
            </a:r>
            <a:r>
              <a:rPr dirty="0" sz="2400" spc="-170"/>
              <a:t> </a:t>
            </a:r>
            <a:r>
              <a:rPr dirty="0" sz="2400" spc="-80"/>
              <a:t>i</a:t>
            </a:r>
            <a:r>
              <a:rPr dirty="0" sz="2400" spc="-170"/>
              <a:t> </a:t>
            </a:r>
            <a:r>
              <a:rPr dirty="0" sz="2400" spc="-215"/>
              <a:t>execució</a:t>
            </a:r>
            <a:r>
              <a:rPr dirty="0" sz="2400" spc="-170"/>
              <a:t> </a:t>
            </a:r>
            <a:r>
              <a:rPr dirty="0" sz="2400" spc="-150"/>
              <a:t>de</a:t>
            </a:r>
            <a:r>
              <a:rPr dirty="0" sz="2400" spc="-170"/>
              <a:t> </a:t>
            </a:r>
            <a:r>
              <a:rPr dirty="0" sz="2400" spc="-25"/>
              <a:t>la </a:t>
            </a:r>
            <a:r>
              <a:rPr dirty="0" sz="2400" spc="-200"/>
              <a:t>seva</a:t>
            </a:r>
            <a:r>
              <a:rPr dirty="0" sz="2400" spc="-180"/>
              <a:t> </a:t>
            </a:r>
            <a:r>
              <a:rPr dirty="0" sz="2400" spc="-165"/>
              <a:t>Agenda</a:t>
            </a:r>
            <a:r>
              <a:rPr dirty="0" sz="2400" spc="-180"/>
              <a:t> </a:t>
            </a:r>
            <a:r>
              <a:rPr dirty="0" sz="2400" spc="-110"/>
              <a:t>Urbana</a:t>
            </a:r>
            <a:r>
              <a:rPr dirty="0" sz="2400" spc="-170"/>
              <a:t> </a:t>
            </a:r>
            <a:r>
              <a:rPr dirty="0" sz="2400" spc="-210"/>
              <a:t>Local</a:t>
            </a:r>
            <a:r>
              <a:rPr dirty="0" sz="2400" spc="-175"/>
              <a:t> </a:t>
            </a:r>
            <a:r>
              <a:rPr dirty="0" sz="2400" spc="-185"/>
              <a:t>(AUL).</a:t>
            </a:r>
            <a:r>
              <a:rPr dirty="0" sz="2400" spc="-170"/>
              <a:t> </a:t>
            </a:r>
            <a:r>
              <a:rPr dirty="0" sz="2400" spc="-10">
                <a:latin typeface="Lucida Sans Unicode"/>
                <a:cs typeface="Lucida Sans Unicode"/>
              </a:rPr>
              <a:t>El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35">
                <a:latin typeface="Lucida Sans Unicode"/>
                <a:cs typeface="Lucida Sans Unicode"/>
              </a:rPr>
              <a:t>repte</a:t>
            </a:r>
            <a:r>
              <a:rPr dirty="0" sz="2400" spc="-135">
                <a:latin typeface="Lucida Sans Unicode"/>
                <a:cs typeface="Lucida Sans Unicode"/>
              </a:rPr>
              <a:t> </a:t>
            </a:r>
            <a:r>
              <a:rPr dirty="0" sz="2400" spc="-30">
                <a:latin typeface="Lucida Sans Unicode"/>
                <a:cs typeface="Lucida Sans Unicode"/>
              </a:rPr>
              <a:t>aquí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30">
                <a:latin typeface="Lucida Sans Unicode"/>
                <a:cs typeface="Lucida Sans Unicode"/>
              </a:rPr>
              <a:t>és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40">
                <a:latin typeface="Lucida Sans Unicode"/>
                <a:cs typeface="Lucida Sans Unicode"/>
              </a:rPr>
              <a:t>transformar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65">
                <a:latin typeface="Lucida Sans Unicode"/>
                <a:cs typeface="Lucida Sans Unicode"/>
              </a:rPr>
              <a:t>els</a:t>
            </a:r>
            <a:r>
              <a:rPr dirty="0" sz="2400" spc="-110">
                <a:latin typeface="Lucida Sans Unicode"/>
                <a:cs typeface="Lucida Sans Unicode"/>
              </a:rPr>
              <a:t> </a:t>
            </a:r>
            <a:r>
              <a:rPr dirty="0" sz="2400" spc="-60">
                <a:latin typeface="Lucida Sans Unicode"/>
                <a:cs typeface="Lucida Sans Unicode"/>
              </a:rPr>
              <a:t>objectius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100">
                <a:latin typeface="Lucida Sans Unicode"/>
                <a:cs typeface="Lucida Sans Unicode"/>
              </a:rPr>
              <a:t>i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projectes </a:t>
            </a:r>
            <a:r>
              <a:rPr dirty="0" sz="2400" spc="-70">
                <a:latin typeface="Lucida Sans Unicode"/>
                <a:cs typeface="Lucida Sans Unicode"/>
              </a:rPr>
              <a:t>recollits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50">
                <a:latin typeface="Lucida Sans Unicode"/>
                <a:cs typeface="Lucida Sans Unicode"/>
              </a:rPr>
              <a:t>al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Pla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155">
                <a:latin typeface="Lucida Sans Unicode"/>
                <a:cs typeface="Lucida Sans Unicode"/>
              </a:rPr>
              <a:t>d’Acció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en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55">
                <a:latin typeface="Lucida Sans Unicode"/>
                <a:cs typeface="Lucida Sans Unicode"/>
              </a:rPr>
              <a:t>actuacions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70">
                <a:latin typeface="Lucida Sans Unicode"/>
                <a:cs typeface="Lucida Sans Unicode"/>
              </a:rPr>
              <a:t>concretes,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150">
                <a:latin typeface="Lucida Sans Unicode"/>
                <a:cs typeface="Lucida Sans Unicode"/>
              </a:rPr>
              <a:t>i,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50">
                <a:latin typeface="Lucida Sans Unicode"/>
                <a:cs typeface="Lucida Sans Unicode"/>
              </a:rPr>
              <a:t>la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60">
                <a:latin typeface="Lucida Sans Unicode"/>
                <a:cs typeface="Lucida Sans Unicode"/>
              </a:rPr>
              <a:t>capacitat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de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40">
                <a:latin typeface="Lucida Sans Unicode"/>
                <a:cs typeface="Lucida Sans Unicode"/>
              </a:rPr>
              <a:t>generar</a:t>
            </a:r>
            <a:r>
              <a:rPr dirty="0" sz="2400" spc="-135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impactes </a:t>
            </a:r>
            <a:r>
              <a:rPr dirty="0" sz="2400" spc="-90">
                <a:latin typeface="Lucida Sans Unicode"/>
                <a:cs typeface="Lucida Sans Unicode"/>
              </a:rPr>
              <a:t>positius,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70">
                <a:latin typeface="Lucida Sans Unicode"/>
                <a:cs typeface="Lucida Sans Unicode"/>
              </a:rPr>
              <a:t>tangibles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 spc="-100">
                <a:latin typeface="Lucida Sans Unicode"/>
                <a:cs typeface="Lucida Sans Unicode"/>
              </a:rPr>
              <a:t>i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40">
                <a:latin typeface="Lucida Sans Unicode"/>
                <a:cs typeface="Lucida Sans Unicode"/>
              </a:rPr>
              <a:t>duradors</a:t>
            </a:r>
            <a:r>
              <a:rPr dirty="0" sz="2400" spc="-135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en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50">
                <a:latin typeface="Lucida Sans Unicode"/>
                <a:cs typeface="Lucida Sans Unicode"/>
              </a:rPr>
              <a:t>el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 spc="-50">
                <a:latin typeface="Lucida Sans Unicode"/>
                <a:cs typeface="Lucida Sans Unicode"/>
              </a:rPr>
              <a:t>territori</a:t>
            </a:r>
            <a:r>
              <a:rPr dirty="0" sz="2400" spc="-150">
                <a:latin typeface="Lucida Sans Unicode"/>
                <a:cs typeface="Lucida Sans Unicode"/>
              </a:rPr>
              <a:t> </a:t>
            </a:r>
            <a:r>
              <a:rPr dirty="0" sz="2400" spc="-100">
                <a:latin typeface="Lucida Sans Unicode"/>
                <a:cs typeface="Lucida Sans Unicode"/>
              </a:rPr>
              <a:t>i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en</a:t>
            </a:r>
            <a:r>
              <a:rPr dirty="0" sz="2400" spc="-114">
                <a:latin typeface="Lucida Sans Unicode"/>
                <a:cs typeface="Lucida Sans Unicode"/>
              </a:rPr>
              <a:t> </a:t>
            </a:r>
            <a:r>
              <a:rPr dirty="0" sz="2400" spc="-60">
                <a:latin typeface="Lucida Sans Unicode"/>
                <a:cs typeface="Lucida Sans Unicode"/>
              </a:rPr>
              <a:t>la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 spc="-45">
                <a:latin typeface="Lucida Sans Unicode"/>
                <a:cs typeface="Lucida Sans Unicode"/>
              </a:rPr>
              <a:t>vida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45">
                <a:latin typeface="Lucida Sans Unicode"/>
                <a:cs typeface="Lucida Sans Unicode"/>
              </a:rPr>
              <a:t>quotidiana</a:t>
            </a:r>
            <a:r>
              <a:rPr dirty="0" sz="2400" spc="-130">
                <a:latin typeface="Lucida Sans Unicode"/>
                <a:cs typeface="Lucida Sans Unicode"/>
              </a:rPr>
              <a:t> </a:t>
            </a:r>
            <a:r>
              <a:rPr dirty="0" sz="2400">
                <a:latin typeface="Lucida Sans Unicode"/>
                <a:cs typeface="Lucida Sans Unicode"/>
              </a:rPr>
              <a:t>de</a:t>
            </a:r>
            <a:r>
              <a:rPr dirty="0" sz="2400" spc="-120">
                <a:latin typeface="Lucida Sans Unicode"/>
                <a:cs typeface="Lucida Sans Unicode"/>
              </a:rPr>
              <a:t> </a:t>
            </a:r>
            <a:r>
              <a:rPr dirty="0" sz="2400" spc="-70">
                <a:latin typeface="Lucida Sans Unicode"/>
                <a:cs typeface="Lucida Sans Unicode"/>
              </a:rPr>
              <a:t>les</a:t>
            </a:r>
            <a:r>
              <a:rPr dirty="0" sz="2400" spc="-125">
                <a:latin typeface="Lucida Sans Unicode"/>
                <a:cs typeface="Lucida Sans Unicode"/>
              </a:rPr>
              <a:t> </a:t>
            </a:r>
            <a:r>
              <a:rPr dirty="0" sz="2400" spc="-10">
                <a:latin typeface="Lucida Sans Unicode"/>
                <a:cs typeface="Lucida Sans Unicode"/>
              </a:rPr>
              <a:t>persones</a:t>
            </a:r>
            <a:endParaRPr sz="240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556666" y="2097100"/>
            <a:ext cx="8766810" cy="574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>
                <a:solidFill>
                  <a:srgbClr val="FF9933"/>
                </a:solidFill>
                <a:latin typeface="Arial MT"/>
                <a:cs typeface="Arial MT"/>
              </a:rPr>
              <a:t>III</a:t>
            </a:r>
            <a:r>
              <a:rPr dirty="0" sz="3600" spc="-5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dirty="0" sz="3600">
                <a:solidFill>
                  <a:srgbClr val="FF9933"/>
                </a:solidFill>
                <a:latin typeface="Arial MT"/>
                <a:cs typeface="Arial MT"/>
              </a:rPr>
              <a:t>FÒRUM</a:t>
            </a:r>
            <a:r>
              <a:rPr dirty="0" sz="3600" spc="-5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dirty="0" sz="3600">
                <a:solidFill>
                  <a:srgbClr val="FF9933"/>
                </a:solidFill>
                <a:latin typeface="Arial MT"/>
                <a:cs typeface="Arial MT"/>
              </a:rPr>
              <a:t>de</a:t>
            </a:r>
            <a:r>
              <a:rPr dirty="0" sz="3600" spc="-2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dirty="0" sz="3600">
                <a:solidFill>
                  <a:srgbClr val="FF9933"/>
                </a:solidFill>
                <a:latin typeface="Arial MT"/>
                <a:cs typeface="Arial MT"/>
              </a:rPr>
              <a:t>les</a:t>
            </a:r>
            <a:r>
              <a:rPr dirty="0" sz="3600" spc="-204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dirty="0" sz="3600">
                <a:solidFill>
                  <a:srgbClr val="FF9933"/>
                </a:solidFill>
                <a:latin typeface="Arial MT"/>
                <a:cs typeface="Arial MT"/>
              </a:rPr>
              <a:t>Agendes</a:t>
            </a:r>
            <a:r>
              <a:rPr dirty="0" sz="3600" spc="-20">
                <a:solidFill>
                  <a:srgbClr val="FF9933"/>
                </a:solidFill>
                <a:latin typeface="Arial MT"/>
                <a:cs typeface="Arial MT"/>
              </a:rPr>
              <a:t> </a:t>
            </a:r>
            <a:r>
              <a:rPr dirty="0" sz="3600">
                <a:solidFill>
                  <a:srgbClr val="FF9933"/>
                </a:solidFill>
                <a:latin typeface="Arial MT"/>
                <a:cs typeface="Arial MT"/>
              </a:rPr>
              <a:t>Urbanes</a:t>
            </a:r>
            <a:r>
              <a:rPr dirty="0" sz="3600" spc="-10">
                <a:solidFill>
                  <a:srgbClr val="FF9933"/>
                </a:solidFill>
                <a:latin typeface="Arial MT"/>
                <a:cs typeface="Arial MT"/>
              </a:rPr>
              <a:t> Locals</a:t>
            </a:r>
            <a:endParaRPr sz="3600">
              <a:latin typeface="Arial MT"/>
              <a:cs typeface="Arial MT"/>
            </a:endParaRPr>
          </a:p>
        </p:txBody>
      </p:sp>
      <p:grpSp>
        <p:nvGrpSpPr>
          <p:cNvPr id="3" name="object 3" descr=""/>
          <p:cNvGrpSpPr/>
          <p:nvPr/>
        </p:nvGrpSpPr>
        <p:grpSpPr>
          <a:xfrm>
            <a:off x="3620198" y="205866"/>
            <a:ext cx="14667865" cy="10081260"/>
            <a:chOff x="3620198" y="205866"/>
            <a:chExt cx="14667865" cy="10081260"/>
          </a:xfrm>
        </p:grpSpPr>
        <p:sp>
          <p:nvSpPr>
            <p:cNvPr id="4" name="object 4" descr=""/>
            <p:cNvSpPr/>
            <p:nvPr/>
          </p:nvSpPr>
          <p:spPr>
            <a:xfrm>
              <a:off x="3628135" y="320801"/>
              <a:ext cx="0" cy="1116965"/>
            </a:xfrm>
            <a:custGeom>
              <a:avLst/>
              <a:gdLst/>
              <a:ahLst/>
              <a:cxnLst/>
              <a:rect l="l" t="t" r="r" b="b"/>
              <a:pathLst>
                <a:path w="0" h="1116965">
                  <a:moveTo>
                    <a:pt x="0" y="0"/>
                  </a:moveTo>
                  <a:lnTo>
                    <a:pt x="0" y="1116965"/>
                  </a:lnTo>
                </a:path>
              </a:pathLst>
            </a:custGeom>
            <a:ln w="15875">
              <a:solidFill>
                <a:srgbClr val="76707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694149" y="205866"/>
              <a:ext cx="1312671" cy="131267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91500" y="5204447"/>
              <a:ext cx="10096500" cy="508255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386445" y="5400547"/>
              <a:ext cx="9620503" cy="468062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4964155" y="8183880"/>
              <a:ext cx="3038094" cy="1896618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ctr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20"/>
              <a:t>XAUL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907" y="25906"/>
              <a:ext cx="18259806" cy="1860665"/>
            </a:xfrm>
            <a:prstGeom prst="rect">
              <a:avLst/>
            </a:prstGeom>
          </p:spPr>
        </p:pic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3628135" y="320802"/>
              <a:ext cx="0" cy="1116965"/>
            </a:xfrm>
            <a:custGeom>
              <a:avLst/>
              <a:gdLst/>
              <a:ahLst/>
              <a:cxnLst/>
              <a:rect l="l" t="t" r="r" b="b"/>
              <a:pathLst>
                <a:path w="0" h="1116965">
                  <a:moveTo>
                    <a:pt x="0" y="0"/>
                  </a:moveTo>
                  <a:lnTo>
                    <a:pt x="0" y="1116965"/>
                  </a:lnTo>
                </a:path>
              </a:pathLst>
            </a:custGeom>
            <a:ln w="15875">
              <a:solidFill>
                <a:srgbClr val="76707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6694150" y="205866"/>
              <a:ext cx="1312671" cy="131267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768083" y="2624328"/>
              <a:ext cx="11519916" cy="678484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62647" y="2819806"/>
              <a:ext cx="11044174" cy="6214998"/>
            </a:xfrm>
            <a:prstGeom prst="rect">
              <a:avLst/>
            </a:prstGeom>
          </p:spPr>
        </p:pic>
        <p:pic>
          <p:nvPicPr>
            <p:cNvPr id="9" name="object 9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20040" y="2720339"/>
              <a:ext cx="5485638" cy="1006601"/>
            </a:xfrm>
            <a:prstGeom prst="rect">
              <a:avLst/>
            </a:prstGeom>
          </p:spPr>
        </p:pic>
        <p:pic>
          <p:nvPicPr>
            <p:cNvPr id="10" name="object 10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279135" y="2860548"/>
              <a:ext cx="1447038" cy="767333"/>
            </a:xfrm>
            <a:prstGeom prst="rect">
              <a:avLst/>
            </a:prstGeom>
          </p:spPr>
        </p:pic>
        <p:pic>
          <p:nvPicPr>
            <p:cNvPr id="11" name="object 11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90143" y="3302508"/>
              <a:ext cx="5772150" cy="761238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90143" y="3713988"/>
              <a:ext cx="6351270" cy="761237"/>
            </a:xfrm>
            <a:prstGeom prst="rect">
              <a:avLst/>
            </a:prstGeom>
          </p:spPr>
        </p:pic>
        <p:pic>
          <p:nvPicPr>
            <p:cNvPr id="13" name="object 13" descr="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90143" y="4125467"/>
              <a:ext cx="3477005" cy="761238"/>
            </a:xfrm>
            <a:prstGeom prst="rect">
              <a:avLst/>
            </a:prstGeom>
          </p:spPr>
        </p:pic>
        <p:pic>
          <p:nvPicPr>
            <p:cNvPr id="14" name="object 14" descr="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415284" y="4125467"/>
              <a:ext cx="543293" cy="761238"/>
            </a:xfrm>
            <a:prstGeom prst="rect">
              <a:avLst/>
            </a:prstGeom>
          </p:spPr>
        </p:pic>
      </p:grpSp>
      <p:sp>
        <p:nvSpPr>
          <p:cNvPr id="15" name="object 15" descr=""/>
          <p:cNvSpPr txBox="1"/>
          <p:nvPr/>
        </p:nvSpPr>
        <p:spPr>
          <a:xfrm>
            <a:off x="590804" y="2824353"/>
            <a:ext cx="5844540" cy="6205855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marL="12700" marR="5080">
              <a:lnSpc>
                <a:spcPct val="100499"/>
              </a:lnSpc>
              <a:spcBef>
                <a:spcPts val="75"/>
              </a:spcBef>
            </a:pPr>
            <a:r>
              <a:rPr dirty="0" sz="3600" b="1" i="1">
                <a:latin typeface="Calibri"/>
                <a:cs typeface="Calibri"/>
              </a:rPr>
              <a:t>Ciudades</a:t>
            </a:r>
            <a:r>
              <a:rPr dirty="0" sz="3600" spc="-40" b="1" i="1">
                <a:latin typeface="Calibri"/>
                <a:cs typeface="Calibri"/>
              </a:rPr>
              <a:t> </a:t>
            </a:r>
            <a:r>
              <a:rPr dirty="0" sz="3600" b="1" i="1">
                <a:latin typeface="Calibri"/>
                <a:cs typeface="Calibri"/>
              </a:rPr>
              <a:t>que</a:t>
            </a:r>
            <a:r>
              <a:rPr dirty="0" sz="3600" spc="-35" b="1" i="1">
                <a:latin typeface="Calibri"/>
                <a:cs typeface="Calibri"/>
              </a:rPr>
              <a:t> </a:t>
            </a:r>
            <a:r>
              <a:rPr dirty="0" sz="3600" b="1" i="1">
                <a:latin typeface="Calibri"/>
                <a:cs typeface="Calibri"/>
              </a:rPr>
              <a:t>se</a:t>
            </a:r>
            <a:r>
              <a:rPr dirty="0" sz="3600" spc="-55" b="1" i="1">
                <a:latin typeface="Calibri"/>
                <a:cs typeface="Calibri"/>
              </a:rPr>
              <a:t> </a:t>
            </a:r>
            <a:r>
              <a:rPr dirty="0" sz="3600" b="1" i="1">
                <a:latin typeface="Calibri"/>
                <a:cs typeface="Calibri"/>
              </a:rPr>
              <a:t>superan.</a:t>
            </a:r>
            <a:r>
              <a:rPr dirty="0" sz="3600" spc="-15" b="1" i="1">
                <a:latin typeface="Calibri"/>
                <a:cs typeface="Calibri"/>
              </a:rPr>
              <a:t> </a:t>
            </a:r>
            <a:r>
              <a:rPr dirty="0" sz="2700" spc="-10" b="1" i="1">
                <a:latin typeface="Calibri"/>
                <a:cs typeface="Calibri"/>
              </a:rPr>
              <a:t>Apoyo </a:t>
            </a:r>
            <a:r>
              <a:rPr dirty="0" sz="2700" b="1" i="1">
                <a:latin typeface="Calibri"/>
                <a:cs typeface="Calibri"/>
              </a:rPr>
              <a:t>a</a:t>
            </a:r>
            <a:r>
              <a:rPr dirty="0" sz="2700" spc="-10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la</a:t>
            </a:r>
            <a:r>
              <a:rPr dirty="0" sz="2700" spc="-5" b="1" i="1">
                <a:latin typeface="Calibri"/>
                <a:cs typeface="Calibri"/>
              </a:rPr>
              <a:t> </a:t>
            </a:r>
            <a:r>
              <a:rPr dirty="0" sz="2700" spc="-20" b="1" i="1">
                <a:latin typeface="Calibri"/>
                <a:cs typeface="Calibri"/>
              </a:rPr>
              <a:t>implementación</a:t>
            </a:r>
            <a:r>
              <a:rPr dirty="0" sz="2700" spc="-10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de</a:t>
            </a:r>
            <a:r>
              <a:rPr dirty="0" sz="2700" spc="-15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los</a:t>
            </a:r>
            <a:r>
              <a:rPr dirty="0" sz="2700" spc="-15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Planes</a:t>
            </a:r>
            <a:r>
              <a:rPr dirty="0" sz="2700" spc="-10" b="1" i="1">
                <a:latin typeface="Calibri"/>
                <a:cs typeface="Calibri"/>
              </a:rPr>
              <a:t> </a:t>
            </a:r>
            <a:r>
              <a:rPr dirty="0" sz="2700" spc="-25" b="1" i="1">
                <a:latin typeface="Calibri"/>
                <a:cs typeface="Calibri"/>
              </a:rPr>
              <a:t>de </a:t>
            </a:r>
            <a:r>
              <a:rPr dirty="0" sz="2700" b="1" i="1">
                <a:latin typeface="Calibri"/>
                <a:cs typeface="Calibri"/>
              </a:rPr>
              <a:t>Acción</a:t>
            </a:r>
            <a:r>
              <a:rPr dirty="0" sz="2700" spc="-40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de</a:t>
            </a:r>
            <a:r>
              <a:rPr dirty="0" sz="2700" spc="-45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la</a:t>
            </a:r>
            <a:r>
              <a:rPr dirty="0" sz="2700" spc="-45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Agenda</a:t>
            </a:r>
            <a:r>
              <a:rPr dirty="0" sz="2700" spc="-40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Urbana</a:t>
            </a:r>
            <a:r>
              <a:rPr dirty="0" sz="2700" spc="-45" b="1" i="1">
                <a:latin typeface="Calibri"/>
                <a:cs typeface="Calibri"/>
              </a:rPr>
              <a:t> </a:t>
            </a:r>
            <a:r>
              <a:rPr dirty="0" sz="2700" b="1" i="1">
                <a:latin typeface="Calibri"/>
                <a:cs typeface="Calibri"/>
              </a:rPr>
              <a:t>Española</a:t>
            </a:r>
            <a:r>
              <a:rPr dirty="0" sz="2700" spc="-60" b="1" i="1">
                <a:latin typeface="Calibri"/>
                <a:cs typeface="Calibri"/>
              </a:rPr>
              <a:t> </a:t>
            </a:r>
            <a:r>
              <a:rPr dirty="0" sz="2700" spc="-25" b="1" i="1">
                <a:latin typeface="Calibri"/>
                <a:cs typeface="Calibri"/>
              </a:rPr>
              <a:t>en </a:t>
            </a:r>
            <a:r>
              <a:rPr dirty="0" sz="2700" b="1" i="1">
                <a:latin typeface="Calibri"/>
                <a:cs typeface="Calibri"/>
              </a:rPr>
              <a:t>ciudades</a:t>
            </a:r>
            <a:r>
              <a:rPr dirty="0" sz="2700" spc="-85" b="1" i="1">
                <a:latin typeface="Calibri"/>
                <a:cs typeface="Calibri"/>
              </a:rPr>
              <a:t> </a:t>
            </a:r>
            <a:r>
              <a:rPr dirty="0" sz="2700" spc="-10" b="1" i="1">
                <a:latin typeface="Calibri"/>
                <a:cs typeface="Calibri"/>
              </a:rPr>
              <a:t>intermedias</a:t>
            </a:r>
            <a:r>
              <a:rPr dirty="0" sz="2700" spc="-10" b="1">
                <a:latin typeface="Calibri"/>
                <a:cs typeface="Calibri"/>
              </a:rPr>
              <a:t>.</a:t>
            </a:r>
            <a:endParaRPr sz="2700">
              <a:latin typeface="Calibri"/>
              <a:cs typeface="Calibri"/>
            </a:endParaRPr>
          </a:p>
          <a:p>
            <a:pPr marL="12700" marR="1078865">
              <a:lnSpc>
                <a:spcPct val="100000"/>
              </a:lnSpc>
              <a:spcBef>
                <a:spcPts val="2160"/>
              </a:spcBef>
            </a:pPr>
            <a:r>
              <a:rPr dirty="0" sz="2700">
                <a:solidFill>
                  <a:srgbClr val="333333"/>
                </a:solidFill>
                <a:latin typeface="Calibri"/>
                <a:cs typeface="Calibri"/>
              </a:rPr>
              <a:t>Sant</a:t>
            </a:r>
            <a:r>
              <a:rPr dirty="0" sz="2700" spc="-65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dirty="0" sz="2700">
                <a:solidFill>
                  <a:srgbClr val="333333"/>
                </a:solidFill>
                <a:latin typeface="Calibri"/>
                <a:cs typeface="Calibri"/>
              </a:rPr>
              <a:t>Boi</a:t>
            </a:r>
            <a:r>
              <a:rPr dirty="0" sz="2700" spc="-5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dirty="0" sz="2700">
                <a:solidFill>
                  <a:srgbClr val="333333"/>
                </a:solidFill>
                <a:latin typeface="Calibri"/>
                <a:cs typeface="Calibri"/>
              </a:rPr>
              <a:t>de</a:t>
            </a:r>
            <a:r>
              <a:rPr dirty="0" sz="2700" spc="-5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dirty="0" sz="2700">
                <a:solidFill>
                  <a:srgbClr val="333333"/>
                </a:solidFill>
                <a:latin typeface="Calibri"/>
                <a:cs typeface="Calibri"/>
              </a:rPr>
              <a:t>Llobregat,</a:t>
            </a:r>
            <a:r>
              <a:rPr dirty="0" sz="2700" spc="-7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dirty="0" sz="2700">
                <a:solidFill>
                  <a:srgbClr val="333333"/>
                </a:solidFill>
                <a:latin typeface="Calibri"/>
                <a:cs typeface="Calibri"/>
              </a:rPr>
              <a:t>Viladecans</a:t>
            </a:r>
            <a:r>
              <a:rPr dirty="0" sz="2700" spc="-8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dirty="0" sz="2700" spc="-50">
                <a:solidFill>
                  <a:srgbClr val="333333"/>
                </a:solidFill>
                <a:latin typeface="Calibri"/>
                <a:cs typeface="Calibri"/>
              </a:rPr>
              <a:t>i </a:t>
            </a:r>
            <a:r>
              <a:rPr dirty="0" sz="2700" spc="-10">
                <a:solidFill>
                  <a:srgbClr val="333333"/>
                </a:solidFill>
                <a:latin typeface="Calibri"/>
                <a:cs typeface="Calibri"/>
              </a:rPr>
              <a:t>Granollers</a:t>
            </a:r>
            <a:endParaRPr sz="2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240"/>
              </a:spcBef>
            </a:pPr>
            <a:r>
              <a:rPr dirty="0" sz="2700">
                <a:solidFill>
                  <a:srgbClr val="333333"/>
                </a:solidFill>
                <a:latin typeface="Calibri"/>
                <a:cs typeface="Calibri"/>
              </a:rPr>
              <a:t>3</a:t>
            </a:r>
            <a:r>
              <a:rPr dirty="0" sz="2700" spc="-25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dirty="0" sz="2700" spc="-50">
                <a:solidFill>
                  <a:srgbClr val="333333"/>
                </a:solidFill>
                <a:latin typeface="Calibri"/>
                <a:cs typeface="Calibri"/>
              </a:rPr>
              <a:t>COMUNITATS</a:t>
            </a:r>
            <a:r>
              <a:rPr dirty="0" sz="2700" spc="-35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dirty="0" sz="2700">
                <a:solidFill>
                  <a:srgbClr val="333333"/>
                </a:solidFill>
                <a:latin typeface="Calibri"/>
                <a:cs typeface="Calibri"/>
              </a:rPr>
              <a:t>DE</a:t>
            </a:r>
            <a:r>
              <a:rPr dirty="0" sz="2700" spc="-25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dirty="0" sz="2700" spc="-10">
                <a:solidFill>
                  <a:srgbClr val="333333"/>
                </a:solidFill>
                <a:latin typeface="Calibri"/>
                <a:cs typeface="Calibri"/>
              </a:rPr>
              <a:t>PRÀCTICA:</a:t>
            </a:r>
            <a:endParaRPr sz="2700">
              <a:latin typeface="Calibri"/>
              <a:cs typeface="Calibri"/>
            </a:endParaRPr>
          </a:p>
          <a:p>
            <a:pPr marL="440690" marR="427355" indent="-428625">
              <a:lnSpc>
                <a:spcPct val="100000"/>
              </a:lnSpc>
              <a:spcBef>
                <a:spcPts val="3240"/>
              </a:spcBef>
              <a:buFont typeface="Arial MT"/>
              <a:buChar char="•"/>
              <a:tabLst>
                <a:tab pos="440690" algn="l"/>
              </a:tabLst>
            </a:pPr>
            <a:r>
              <a:rPr dirty="0" sz="2700" spc="-10">
                <a:latin typeface="Calibri"/>
                <a:cs typeface="Calibri"/>
              </a:rPr>
              <a:t>Regeneració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urbana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inclusiva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</a:t>
            </a:r>
            <a:r>
              <a:rPr dirty="0" sz="2700" spc="-30">
                <a:latin typeface="Calibri"/>
                <a:cs typeface="Calibri"/>
              </a:rPr>
              <a:t> </a:t>
            </a:r>
            <a:r>
              <a:rPr dirty="0" sz="2700" spc="-20">
                <a:latin typeface="Calibri"/>
                <a:cs typeface="Calibri"/>
              </a:rPr>
              <a:t>Sant </a:t>
            </a:r>
            <a:r>
              <a:rPr dirty="0" sz="2700">
                <a:latin typeface="Calibri"/>
                <a:cs typeface="Calibri"/>
              </a:rPr>
              <a:t>Boi</a:t>
            </a:r>
            <a:r>
              <a:rPr dirty="0" sz="2700" spc="-2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de</a:t>
            </a:r>
            <a:r>
              <a:rPr dirty="0" sz="2700" spc="-2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Llobregat</a:t>
            </a:r>
            <a:endParaRPr sz="2700">
              <a:latin typeface="Calibri"/>
              <a:cs typeface="Calibri"/>
            </a:endParaRPr>
          </a:p>
          <a:p>
            <a:pPr marL="440690" marR="1313180" indent="-428625">
              <a:lnSpc>
                <a:spcPct val="100000"/>
              </a:lnSpc>
              <a:buFont typeface="Arial MT"/>
              <a:buChar char="•"/>
              <a:tabLst>
                <a:tab pos="440690" algn="l"/>
              </a:tabLst>
            </a:pPr>
            <a:r>
              <a:rPr dirty="0" sz="2700" spc="-10">
                <a:latin typeface="Calibri"/>
                <a:cs typeface="Calibri"/>
              </a:rPr>
              <a:t>Renaturalització</a:t>
            </a:r>
            <a:r>
              <a:rPr dirty="0" sz="2700" spc="-8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de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la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ciutat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50">
                <a:latin typeface="Calibri"/>
                <a:cs typeface="Calibri"/>
              </a:rPr>
              <a:t>a </a:t>
            </a:r>
            <a:r>
              <a:rPr dirty="0" sz="2700" spc="-10">
                <a:latin typeface="Calibri"/>
                <a:cs typeface="Calibri"/>
              </a:rPr>
              <a:t>Granollers</a:t>
            </a:r>
            <a:endParaRPr sz="2700">
              <a:latin typeface="Calibri"/>
              <a:cs typeface="Calibri"/>
            </a:endParaRPr>
          </a:p>
          <a:p>
            <a:pPr marL="440690" indent="-42799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40690" algn="l"/>
              </a:tabLst>
            </a:pPr>
            <a:r>
              <a:rPr dirty="0" sz="2700">
                <a:latin typeface="Calibri"/>
                <a:cs typeface="Calibri"/>
              </a:rPr>
              <a:t>Joves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i</a:t>
            </a:r>
            <a:r>
              <a:rPr dirty="0" sz="2700" spc="-2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Habitatge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Viladecans</a:t>
            </a:r>
            <a:endParaRPr sz="2700">
              <a:latin typeface="Calibri"/>
              <a:cs typeface="Calibri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61390" rIns="0" bIns="0" rtlCol="0" vert="horz">
            <a:spAutoFit/>
          </a:bodyPr>
          <a:lstStyle/>
          <a:p>
            <a:pPr marL="139700">
              <a:lnSpc>
                <a:spcPct val="100000"/>
              </a:lnSpc>
              <a:spcBef>
                <a:spcPts val="100"/>
              </a:spcBef>
            </a:pPr>
            <a:r>
              <a:rPr dirty="0"/>
              <a:t>Comunitats</a:t>
            </a:r>
            <a:r>
              <a:rPr dirty="0" spc="-85"/>
              <a:t> </a:t>
            </a:r>
            <a:r>
              <a:rPr dirty="0"/>
              <a:t>de</a:t>
            </a:r>
            <a:r>
              <a:rPr dirty="0" spc="-70"/>
              <a:t> </a:t>
            </a:r>
            <a:r>
              <a:rPr dirty="0"/>
              <a:t>pràctica</a:t>
            </a:r>
            <a:r>
              <a:rPr dirty="0" spc="-85"/>
              <a:t> </a:t>
            </a:r>
            <a:r>
              <a:rPr dirty="0" i="1">
                <a:latin typeface="Calibri"/>
                <a:cs typeface="Calibri"/>
              </a:rPr>
              <a:t>Ciudades</a:t>
            </a:r>
            <a:r>
              <a:rPr dirty="0" spc="-50" i="1">
                <a:latin typeface="Calibri"/>
                <a:cs typeface="Calibri"/>
              </a:rPr>
              <a:t> </a:t>
            </a:r>
            <a:r>
              <a:rPr dirty="0" i="1">
                <a:latin typeface="Calibri"/>
                <a:cs typeface="Calibri"/>
              </a:rPr>
              <a:t>que</a:t>
            </a:r>
            <a:r>
              <a:rPr dirty="0" spc="-50" i="1">
                <a:latin typeface="Calibri"/>
                <a:cs typeface="Calibri"/>
              </a:rPr>
              <a:t> </a:t>
            </a:r>
            <a:r>
              <a:rPr dirty="0" i="1">
                <a:latin typeface="Calibri"/>
                <a:cs typeface="Calibri"/>
              </a:rPr>
              <a:t>se</a:t>
            </a:r>
            <a:r>
              <a:rPr dirty="0" spc="-55" i="1">
                <a:latin typeface="Calibri"/>
                <a:cs typeface="Calibri"/>
              </a:rPr>
              <a:t> </a:t>
            </a:r>
            <a:r>
              <a:rPr dirty="0" spc="-10" i="1">
                <a:latin typeface="Calibri"/>
                <a:cs typeface="Calibri"/>
              </a:rPr>
              <a:t>superan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F5B04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-123825" y="6279609"/>
            <a:ext cx="4897755" cy="4131310"/>
            <a:chOff x="-123825" y="6279609"/>
            <a:chExt cx="4897755" cy="4131310"/>
          </a:xfrm>
        </p:grpSpPr>
        <p:sp>
          <p:nvSpPr>
            <p:cNvPr id="4" name="object 4" descr=""/>
            <p:cNvSpPr/>
            <p:nvPr/>
          </p:nvSpPr>
          <p:spPr>
            <a:xfrm>
              <a:off x="690776" y="8397009"/>
              <a:ext cx="3959225" cy="1890395"/>
            </a:xfrm>
            <a:custGeom>
              <a:avLst/>
              <a:gdLst/>
              <a:ahLst/>
              <a:cxnLst/>
              <a:rect l="l" t="t" r="r" b="b"/>
              <a:pathLst>
                <a:path w="3959225" h="1890395">
                  <a:moveTo>
                    <a:pt x="2007148" y="111"/>
                  </a:moveTo>
                  <a:lnTo>
                    <a:pt x="1961489" y="0"/>
                  </a:lnTo>
                  <a:lnTo>
                    <a:pt x="1915729" y="952"/>
                  </a:lnTo>
                  <a:lnTo>
                    <a:pt x="1869883" y="2977"/>
                  </a:lnTo>
                  <a:lnTo>
                    <a:pt x="1823968" y="6081"/>
                  </a:lnTo>
                  <a:lnTo>
                    <a:pt x="1778002" y="10274"/>
                  </a:lnTo>
                  <a:lnTo>
                    <a:pt x="1732000" y="15562"/>
                  </a:lnTo>
                  <a:lnTo>
                    <a:pt x="1685980" y="21953"/>
                  </a:lnTo>
                  <a:lnTo>
                    <a:pt x="1639957" y="29457"/>
                  </a:lnTo>
                  <a:lnTo>
                    <a:pt x="1593949" y="38080"/>
                  </a:lnTo>
                  <a:lnTo>
                    <a:pt x="1547971" y="47830"/>
                  </a:lnTo>
                  <a:lnTo>
                    <a:pt x="1502041" y="58715"/>
                  </a:lnTo>
                  <a:lnTo>
                    <a:pt x="1456175" y="70744"/>
                  </a:lnTo>
                  <a:lnTo>
                    <a:pt x="1410389" y="83923"/>
                  </a:lnTo>
                  <a:lnTo>
                    <a:pt x="1364700" y="98262"/>
                  </a:lnTo>
                  <a:lnTo>
                    <a:pt x="1319125" y="113768"/>
                  </a:lnTo>
                  <a:lnTo>
                    <a:pt x="1273934" y="130349"/>
                  </a:lnTo>
                  <a:lnTo>
                    <a:pt x="1229388" y="147909"/>
                  </a:lnTo>
                  <a:lnTo>
                    <a:pt x="1185494" y="166432"/>
                  </a:lnTo>
                  <a:lnTo>
                    <a:pt x="1142262" y="185900"/>
                  </a:lnTo>
                  <a:lnTo>
                    <a:pt x="1099698" y="206298"/>
                  </a:lnTo>
                  <a:lnTo>
                    <a:pt x="1057810" y="227609"/>
                  </a:lnTo>
                  <a:lnTo>
                    <a:pt x="1016607" y="249817"/>
                  </a:lnTo>
                  <a:lnTo>
                    <a:pt x="976096" y="272904"/>
                  </a:lnTo>
                  <a:lnTo>
                    <a:pt x="936286" y="296854"/>
                  </a:lnTo>
                  <a:lnTo>
                    <a:pt x="897184" y="321651"/>
                  </a:lnTo>
                  <a:lnTo>
                    <a:pt x="858797" y="347278"/>
                  </a:lnTo>
                  <a:lnTo>
                    <a:pt x="821135" y="373718"/>
                  </a:lnTo>
                  <a:lnTo>
                    <a:pt x="784205" y="400956"/>
                  </a:lnTo>
                  <a:lnTo>
                    <a:pt x="748014" y="428974"/>
                  </a:lnTo>
                  <a:lnTo>
                    <a:pt x="712571" y="457755"/>
                  </a:lnTo>
                  <a:lnTo>
                    <a:pt x="677884" y="487284"/>
                  </a:lnTo>
                  <a:lnTo>
                    <a:pt x="643961" y="517544"/>
                  </a:lnTo>
                  <a:lnTo>
                    <a:pt x="610808" y="548518"/>
                  </a:lnTo>
                  <a:lnTo>
                    <a:pt x="578436" y="580190"/>
                  </a:lnTo>
                  <a:lnTo>
                    <a:pt x="546850" y="612543"/>
                  </a:lnTo>
                  <a:lnTo>
                    <a:pt x="516060" y="645560"/>
                  </a:lnTo>
                  <a:lnTo>
                    <a:pt x="486072" y="679225"/>
                  </a:lnTo>
                  <a:lnTo>
                    <a:pt x="456896" y="713522"/>
                  </a:lnTo>
                  <a:lnTo>
                    <a:pt x="428538" y="748433"/>
                  </a:lnTo>
                  <a:lnTo>
                    <a:pt x="401008" y="783943"/>
                  </a:lnTo>
                  <a:lnTo>
                    <a:pt x="374312" y="820034"/>
                  </a:lnTo>
                  <a:lnTo>
                    <a:pt x="348458" y="856691"/>
                  </a:lnTo>
                  <a:lnTo>
                    <a:pt x="323455" y="893896"/>
                  </a:lnTo>
                  <a:lnTo>
                    <a:pt x="299311" y="931634"/>
                  </a:lnTo>
                  <a:lnTo>
                    <a:pt x="276033" y="969887"/>
                  </a:lnTo>
                  <a:lnTo>
                    <a:pt x="253629" y="1008639"/>
                  </a:lnTo>
                  <a:lnTo>
                    <a:pt x="232107" y="1047873"/>
                  </a:lnTo>
                  <a:lnTo>
                    <a:pt x="211475" y="1087573"/>
                  </a:lnTo>
                  <a:lnTo>
                    <a:pt x="191742" y="1127723"/>
                  </a:lnTo>
                  <a:lnTo>
                    <a:pt x="172914" y="1168305"/>
                  </a:lnTo>
                  <a:lnTo>
                    <a:pt x="155000" y="1209304"/>
                  </a:lnTo>
                  <a:lnTo>
                    <a:pt x="138007" y="1250702"/>
                  </a:lnTo>
                  <a:lnTo>
                    <a:pt x="121945" y="1292483"/>
                  </a:lnTo>
                  <a:lnTo>
                    <a:pt x="106819" y="1334630"/>
                  </a:lnTo>
                  <a:lnTo>
                    <a:pt x="92639" y="1377128"/>
                  </a:lnTo>
                  <a:lnTo>
                    <a:pt x="79413" y="1419959"/>
                  </a:lnTo>
                  <a:lnTo>
                    <a:pt x="67148" y="1463107"/>
                  </a:lnTo>
                  <a:lnTo>
                    <a:pt x="55851" y="1506555"/>
                  </a:lnTo>
                  <a:lnTo>
                    <a:pt x="45532" y="1550287"/>
                  </a:lnTo>
                  <a:lnTo>
                    <a:pt x="36198" y="1594286"/>
                  </a:lnTo>
                  <a:lnTo>
                    <a:pt x="27857" y="1638536"/>
                  </a:lnTo>
                  <a:lnTo>
                    <a:pt x="20516" y="1683020"/>
                  </a:lnTo>
                  <a:lnTo>
                    <a:pt x="14184" y="1727721"/>
                  </a:lnTo>
                  <a:lnTo>
                    <a:pt x="8869" y="1772623"/>
                  </a:lnTo>
                  <a:lnTo>
                    <a:pt x="4578" y="1817710"/>
                  </a:lnTo>
                  <a:lnTo>
                    <a:pt x="1320" y="1862965"/>
                  </a:lnTo>
                  <a:lnTo>
                    <a:pt x="0" y="1889988"/>
                  </a:lnTo>
                  <a:lnTo>
                    <a:pt x="3958896" y="1889988"/>
                  </a:lnTo>
                  <a:lnTo>
                    <a:pt x="3955001" y="1826182"/>
                  </a:lnTo>
                  <a:lnTo>
                    <a:pt x="3950809" y="1780216"/>
                  </a:lnTo>
                  <a:lnTo>
                    <a:pt x="3945520" y="1734216"/>
                  </a:lnTo>
                  <a:lnTo>
                    <a:pt x="3939129" y="1688196"/>
                  </a:lnTo>
                  <a:lnTo>
                    <a:pt x="3931625" y="1642174"/>
                  </a:lnTo>
                  <a:lnTo>
                    <a:pt x="3923002" y="1596166"/>
                  </a:lnTo>
                  <a:lnTo>
                    <a:pt x="3913252" y="1550190"/>
                  </a:lnTo>
                  <a:lnTo>
                    <a:pt x="3902367" y="1504260"/>
                  </a:lnTo>
                  <a:lnTo>
                    <a:pt x="3890338" y="1458395"/>
                  </a:lnTo>
                  <a:lnTo>
                    <a:pt x="3877159" y="1412610"/>
                  </a:lnTo>
                  <a:lnTo>
                    <a:pt x="3862820" y="1366921"/>
                  </a:lnTo>
                  <a:lnTo>
                    <a:pt x="3847314" y="1321347"/>
                  </a:lnTo>
                  <a:lnTo>
                    <a:pt x="3830733" y="1276151"/>
                  </a:lnTo>
                  <a:lnTo>
                    <a:pt x="3813173" y="1231601"/>
                  </a:lnTo>
                  <a:lnTo>
                    <a:pt x="3794650" y="1187703"/>
                  </a:lnTo>
                  <a:lnTo>
                    <a:pt x="3775181" y="1144467"/>
                  </a:lnTo>
                  <a:lnTo>
                    <a:pt x="3754783" y="1101899"/>
                  </a:lnTo>
                  <a:lnTo>
                    <a:pt x="3733472" y="1060008"/>
                  </a:lnTo>
                  <a:lnTo>
                    <a:pt x="3711265" y="1018801"/>
                  </a:lnTo>
                  <a:lnTo>
                    <a:pt x="3688177" y="978287"/>
                  </a:lnTo>
                  <a:lnTo>
                    <a:pt x="3664227" y="938474"/>
                  </a:lnTo>
                  <a:lnTo>
                    <a:pt x="3639430" y="899368"/>
                  </a:lnTo>
                  <a:lnTo>
                    <a:pt x="3613802" y="860979"/>
                  </a:lnTo>
                  <a:lnTo>
                    <a:pt x="3587362" y="823314"/>
                  </a:lnTo>
                  <a:lnTo>
                    <a:pt x="3560124" y="786382"/>
                  </a:lnTo>
                  <a:lnTo>
                    <a:pt x="3532106" y="750189"/>
                  </a:lnTo>
                  <a:lnTo>
                    <a:pt x="3503323" y="714744"/>
                  </a:lnTo>
                  <a:lnTo>
                    <a:pt x="3473794" y="680054"/>
                  </a:lnTo>
                  <a:lnTo>
                    <a:pt x="3443534" y="646129"/>
                  </a:lnTo>
                  <a:lnTo>
                    <a:pt x="3412559" y="612975"/>
                  </a:lnTo>
                  <a:lnTo>
                    <a:pt x="3380887" y="580600"/>
                  </a:lnTo>
                  <a:lnTo>
                    <a:pt x="3348534" y="549013"/>
                  </a:lnTo>
                  <a:lnTo>
                    <a:pt x="3315516" y="518221"/>
                  </a:lnTo>
                  <a:lnTo>
                    <a:pt x="3281851" y="488233"/>
                  </a:lnTo>
                  <a:lnTo>
                    <a:pt x="3247554" y="459055"/>
                  </a:lnTo>
                  <a:lnTo>
                    <a:pt x="3212642" y="430696"/>
                  </a:lnTo>
                  <a:lnTo>
                    <a:pt x="3177131" y="403165"/>
                  </a:lnTo>
                  <a:lnTo>
                    <a:pt x="3141039" y="376468"/>
                  </a:lnTo>
                  <a:lnTo>
                    <a:pt x="3104382" y="350614"/>
                  </a:lnTo>
                  <a:lnTo>
                    <a:pt x="3067176" y="325611"/>
                  </a:lnTo>
                  <a:lnTo>
                    <a:pt x="3029438" y="301466"/>
                  </a:lnTo>
                  <a:lnTo>
                    <a:pt x="2991185" y="278187"/>
                  </a:lnTo>
                  <a:lnTo>
                    <a:pt x="2952432" y="255783"/>
                  </a:lnTo>
                  <a:lnTo>
                    <a:pt x="2913197" y="234262"/>
                  </a:lnTo>
                  <a:lnTo>
                    <a:pt x="2873496" y="213630"/>
                  </a:lnTo>
                  <a:lnTo>
                    <a:pt x="2833346" y="193897"/>
                  </a:lnTo>
                  <a:lnTo>
                    <a:pt x="2792764" y="175069"/>
                  </a:lnTo>
                  <a:lnTo>
                    <a:pt x="2751765" y="157155"/>
                  </a:lnTo>
                  <a:lnTo>
                    <a:pt x="2710366" y="140164"/>
                  </a:lnTo>
                  <a:lnTo>
                    <a:pt x="2668584" y="124102"/>
                  </a:lnTo>
                  <a:lnTo>
                    <a:pt x="2626436" y="108977"/>
                  </a:lnTo>
                  <a:lnTo>
                    <a:pt x="2583938" y="94798"/>
                  </a:lnTo>
                  <a:lnTo>
                    <a:pt x="2541106" y="81573"/>
                  </a:lnTo>
                  <a:lnTo>
                    <a:pt x="2497958" y="69308"/>
                  </a:lnTo>
                  <a:lnTo>
                    <a:pt x="2454509" y="58013"/>
                  </a:lnTo>
                  <a:lnTo>
                    <a:pt x="2410777" y="47695"/>
                  </a:lnTo>
                  <a:lnTo>
                    <a:pt x="2366777" y="38363"/>
                  </a:lnTo>
                  <a:lnTo>
                    <a:pt x="2322527" y="30023"/>
                  </a:lnTo>
                  <a:lnTo>
                    <a:pt x="2278043" y="22684"/>
                  </a:lnTo>
                  <a:lnTo>
                    <a:pt x="2233341" y="16354"/>
                  </a:lnTo>
                  <a:lnTo>
                    <a:pt x="2188438" y="11040"/>
                  </a:lnTo>
                  <a:lnTo>
                    <a:pt x="2143351" y="6751"/>
                  </a:lnTo>
                  <a:lnTo>
                    <a:pt x="2098096" y="3495"/>
                  </a:lnTo>
                  <a:lnTo>
                    <a:pt x="2052689" y="1279"/>
                  </a:lnTo>
                  <a:lnTo>
                    <a:pt x="2007148" y="111"/>
                  </a:lnTo>
                  <a:close/>
                </a:path>
              </a:pathLst>
            </a:custGeom>
            <a:solidFill>
              <a:srgbClr val="9E1731">
                <a:alpha val="5097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690776" y="8397009"/>
              <a:ext cx="3959225" cy="1890395"/>
            </a:xfrm>
            <a:custGeom>
              <a:avLst/>
              <a:gdLst/>
              <a:ahLst/>
              <a:cxnLst/>
              <a:rect l="l" t="t" r="r" b="b"/>
              <a:pathLst>
                <a:path w="3959225" h="1890395">
                  <a:moveTo>
                    <a:pt x="3958896" y="1889988"/>
                  </a:moveTo>
                  <a:lnTo>
                    <a:pt x="3955001" y="1826182"/>
                  </a:lnTo>
                  <a:lnTo>
                    <a:pt x="3950809" y="1780216"/>
                  </a:lnTo>
                  <a:lnTo>
                    <a:pt x="3945520" y="1734216"/>
                  </a:lnTo>
                  <a:lnTo>
                    <a:pt x="3939129" y="1688196"/>
                  </a:lnTo>
                  <a:lnTo>
                    <a:pt x="3931625" y="1642174"/>
                  </a:lnTo>
                  <a:lnTo>
                    <a:pt x="3923002" y="1596166"/>
                  </a:lnTo>
                  <a:lnTo>
                    <a:pt x="3913252" y="1550190"/>
                  </a:lnTo>
                  <a:lnTo>
                    <a:pt x="3902367" y="1504260"/>
                  </a:lnTo>
                  <a:lnTo>
                    <a:pt x="3890338" y="1458395"/>
                  </a:lnTo>
                  <a:lnTo>
                    <a:pt x="3877159" y="1412610"/>
                  </a:lnTo>
                  <a:lnTo>
                    <a:pt x="3862820" y="1366921"/>
                  </a:lnTo>
                  <a:lnTo>
                    <a:pt x="3847314" y="1321347"/>
                  </a:lnTo>
                  <a:lnTo>
                    <a:pt x="3830733" y="1276151"/>
                  </a:lnTo>
                  <a:lnTo>
                    <a:pt x="3813173" y="1231601"/>
                  </a:lnTo>
                  <a:lnTo>
                    <a:pt x="3794650" y="1187703"/>
                  </a:lnTo>
                  <a:lnTo>
                    <a:pt x="3775181" y="1144467"/>
                  </a:lnTo>
                  <a:lnTo>
                    <a:pt x="3754783" y="1101899"/>
                  </a:lnTo>
                  <a:lnTo>
                    <a:pt x="3733472" y="1060008"/>
                  </a:lnTo>
                  <a:lnTo>
                    <a:pt x="3711265" y="1018801"/>
                  </a:lnTo>
                  <a:lnTo>
                    <a:pt x="3688177" y="978287"/>
                  </a:lnTo>
                  <a:lnTo>
                    <a:pt x="3664227" y="938474"/>
                  </a:lnTo>
                  <a:lnTo>
                    <a:pt x="3639430" y="899368"/>
                  </a:lnTo>
                  <a:lnTo>
                    <a:pt x="3613802" y="860979"/>
                  </a:lnTo>
                  <a:lnTo>
                    <a:pt x="3587362" y="823314"/>
                  </a:lnTo>
                  <a:lnTo>
                    <a:pt x="3560124" y="786382"/>
                  </a:lnTo>
                  <a:lnTo>
                    <a:pt x="3532106" y="750189"/>
                  </a:lnTo>
                  <a:lnTo>
                    <a:pt x="3503323" y="714744"/>
                  </a:lnTo>
                  <a:lnTo>
                    <a:pt x="3473794" y="680054"/>
                  </a:lnTo>
                  <a:lnTo>
                    <a:pt x="3443534" y="646129"/>
                  </a:lnTo>
                  <a:lnTo>
                    <a:pt x="3412559" y="612975"/>
                  </a:lnTo>
                  <a:lnTo>
                    <a:pt x="3380887" y="580600"/>
                  </a:lnTo>
                  <a:lnTo>
                    <a:pt x="3348534" y="549013"/>
                  </a:lnTo>
                  <a:lnTo>
                    <a:pt x="3315516" y="518221"/>
                  </a:lnTo>
                  <a:lnTo>
                    <a:pt x="3281851" y="488233"/>
                  </a:lnTo>
                  <a:lnTo>
                    <a:pt x="3247554" y="459055"/>
                  </a:lnTo>
                  <a:lnTo>
                    <a:pt x="3212642" y="430696"/>
                  </a:lnTo>
                  <a:lnTo>
                    <a:pt x="3177131" y="403165"/>
                  </a:lnTo>
                  <a:lnTo>
                    <a:pt x="3141039" y="376468"/>
                  </a:lnTo>
                  <a:lnTo>
                    <a:pt x="3104382" y="350614"/>
                  </a:lnTo>
                  <a:lnTo>
                    <a:pt x="3067176" y="325611"/>
                  </a:lnTo>
                  <a:lnTo>
                    <a:pt x="3029438" y="301466"/>
                  </a:lnTo>
                  <a:lnTo>
                    <a:pt x="2991185" y="278187"/>
                  </a:lnTo>
                  <a:lnTo>
                    <a:pt x="2952432" y="255783"/>
                  </a:lnTo>
                  <a:lnTo>
                    <a:pt x="2913197" y="234262"/>
                  </a:lnTo>
                  <a:lnTo>
                    <a:pt x="2873496" y="213630"/>
                  </a:lnTo>
                  <a:lnTo>
                    <a:pt x="2833346" y="193897"/>
                  </a:lnTo>
                  <a:lnTo>
                    <a:pt x="2792764" y="175069"/>
                  </a:lnTo>
                  <a:lnTo>
                    <a:pt x="2751765" y="157155"/>
                  </a:lnTo>
                  <a:lnTo>
                    <a:pt x="2710366" y="140164"/>
                  </a:lnTo>
                  <a:lnTo>
                    <a:pt x="2668584" y="124102"/>
                  </a:lnTo>
                  <a:lnTo>
                    <a:pt x="2626436" y="108977"/>
                  </a:lnTo>
                  <a:lnTo>
                    <a:pt x="2583938" y="94798"/>
                  </a:lnTo>
                  <a:lnTo>
                    <a:pt x="2541106" y="81573"/>
                  </a:lnTo>
                  <a:lnTo>
                    <a:pt x="2497958" y="69308"/>
                  </a:lnTo>
                  <a:lnTo>
                    <a:pt x="2454509" y="58013"/>
                  </a:lnTo>
                  <a:lnTo>
                    <a:pt x="2410777" y="47695"/>
                  </a:lnTo>
                  <a:lnTo>
                    <a:pt x="2366777" y="38363"/>
                  </a:lnTo>
                  <a:lnTo>
                    <a:pt x="2322527" y="30023"/>
                  </a:lnTo>
                  <a:lnTo>
                    <a:pt x="2278043" y="22684"/>
                  </a:lnTo>
                  <a:lnTo>
                    <a:pt x="2233341" y="16354"/>
                  </a:lnTo>
                  <a:lnTo>
                    <a:pt x="2188438" y="11040"/>
                  </a:lnTo>
                  <a:lnTo>
                    <a:pt x="2143351" y="6751"/>
                  </a:lnTo>
                  <a:lnTo>
                    <a:pt x="2098096" y="3495"/>
                  </a:lnTo>
                  <a:lnTo>
                    <a:pt x="2052689" y="1279"/>
                  </a:lnTo>
                  <a:lnTo>
                    <a:pt x="2007148" y="111"/>
                  </a:lnTo>
                  <a:lnTo>
                    <a:pt x="1961489" y="0"/>
                  </a:lnTo>
                  <a:lnTo>
                    <a:pt x="1915729" y="952"/>
                  </a:lnTo>
                  <a:lnTo>
                    <a:pt x="1869883" y="2977"/>
                  </a:lnTo>
                  <a:lnTo>
                    <a:pt x="1823968" y="6081"/>
                  </a:lnTo>
                  <a:lnTo>
                    <a:pt x="1778002" y="10274"/>
                  </a:lnTo>
                  <a:lnTo>
                    <a:pt x="1732000" y="15562"/>
                  </a:lnTo>
                  <a:lnTo>
                    <a:pt x="1685980" y="21953"/>
                  </a:lnTo>
                  <a:lnTo>
                    <a:pt x="1639957" y="29457"/>
                  </a:lnTo>
                  <a:lnTo>
                    <a:pt x="1593949" y="38080"/>
                  </a:lnTo>
                  <a:lnTo>
                    <a:pt x="1547971" y="47830"/>
                  </a:lnTo>
                  <a:lnTo>
                    <a:pt x="1502041" y="58715"/>
                  </a:lnTo>
                  <a:lnTo>
                    <a:pt x="1456175" y="70744"/>
                  </a:lnTo>
                  <a:lnTo>
                    <a:pt x="1410389" y="83923"/>
                  </a:lnTo>
                  <a:lnTo>
                    <a:pt x="1364700" y="98262"/>
                  </a:lnTo>
                  <a:lnTo>
                    <a:pt x="1319125" y="113768"/>
                  </a:lnTo>
                  <a:lnTo>
                    <a:pt x="1273934" y="130349"/>
                  </a:lnTo>
                  <a:lnTo>
                    <a:pt x="1229388" y="147909"/>
                  </a:lnTo>
                  <a:lnTo>
                    <a:pt x="1185494" y="166432"/>
                  </a:lnTo>
                  <a:lnTo>
                    <a:pt x="1142262" y="185900"/>
                  </a:lnTo>
                  <a:lnTo>
                    <a:pt x="1099698" y="206298"/>
                  </a:lnTo>
                  <a:lnTo>
                    <a:pt x="1057810" y="227609"/>
                  </a:lnTo>
                  <a:lnTo>
                    <a:pt x="1016607" y="249817"/>
                  </a:lnTo>
                  <a:lnTo>
                    <a:pt x="976096" y="272904"/>
                  </a:lnTo>
                  <a:lnTo>
                    <a:pt x="936286" y="296854"/>
                  </a:lnTo>
                  <a:lnTo>
                    <a:pt x="897184" y="321651"/>
                  </a:lnTo>
                  <a:lnTo>
                    <a:pt x="858797" y="347278"/>
                  </a:lnTo>
                  <a:lnTo>
                    <a:pt x="821135" y="373718"/>
                  </a:lnTo>
                  <a:lnTo>
                    <a:pt x="784205" y="400956"/>
                  </a:lnTo>
                  <a:lnTo>
                    <a:pt x="748014" y="428974"/>
                  </a:lnTo>
                  <a:lnTo>
                    <a:pt x="712571" y="457755"/>
                  </a:lnTo>
                  <a:lnTo>
                    <a:pt x="677884" y="487284"/>
                  </a:lnTo>
                  <a:lnTo>
                    <a:pt x="643961" y="517544"/>
                  </a:lnTo>
                  <a:lnTo>
                    <a:pt x="610808" y="548518"/>
                  </a:lnTo>
                  <a:lnTo>
                    <a:pt x="578436" y="580190"/>
                  </a:lnTo>
                  <a:lnTo>
                    <a:pt x="546850" y="612543"/>
                  </a:lnTo>
                  <a:lnTo>
                    <a:pt x="516060" y="645560"/>
                  </a:lnTo>
                  <a:lnTo>
                    <a:pt x="486072" y="679225"/>
                  </a:lnTo>
                  <a:lnTo>
                    <a:pt x="456896" y="713522"/>
                  </a:lnTo>
                  <a:lnTo>
                    <a:pt x="428538" y="748433"/>
                  </a:lnTo>
                  <a:lnTo>
                    <a:pt x="401008" y="783943"/>
                  </a:lnTo>
                  <a:lnTo>
                    <a:pt x="374312" y="820034"/>
                  </a:lnTo>
                  <a:lnTo>
                    <a:pt x="348458" y="856691"/>
                  </a:lnTo>
                  <a:lnTo>
                    <a:pt x="323455" y="893896"/>
                  </a:lnTo>
                  <a:lnTo>
                    <a:pt x="299311" y="931634"/>
                  </a:lnTo>
                  <a:lnTo>
                    <a:pt x="276033" y="969887"/>
                  </a:lnTo>
                  <a:lnTo>
                    <a:pt x="253629" y="1008639"/>
                  </a:lnTo>
                  <a:lnTo>
                    <a:pt x="232107" y="1047873"/>
                  </a:lnTo>
                  <a:lnTo>
                    <a:pt x="211475" y="1087573"/>
                  </a:lnTo>
                  <a:lnTo>
                    <a:pt x="191742" y="1127723"/>
                  </a:lnTo>
                  <a:lnTo>
                    <a:pt x="172914" y="1168305"/>
                  </a:lnTo>
                  <a:lnTo>
                    <a:pt x="155000" y="1209304"/>
                  </a:lnTo>
                  <a:lnTo>
                    <a:pt x="138007" y="1250702"/>
                  </a:lnTo>
                  <a:lnTo>
                    <a:pt x="121945" y="1292483"/>
                  </a:lnTo>
                  <a:lnTo>
                    <a:pt x="106819" y="1334630"/>
                  </a:lnTo>
                  <a:lnTo>
                    <a:pt x="92639" y="1377128"/>
                  </a:lnTo>
                  <a:lnTo>
                    <a:pt x="79413" y="1419959"/>
                  </a:lnTo>
                  <a:lnTo>
                    <a:pt x="67148" y="1463107"/>
                  </a:lnTo>
                  <a:lnTo>
                    <a:pt x="55851" y="1506555"/>
                  </a:lnTo>
                  <a:lnTo>
                    <a:pt x="45532" y="1550287"/>
                  </a:lnTo>
                  <a:lnTo>
                    <a:pt x="36198" y="1594286"/>
                  </a:lnTo>
                  <a:lnTo>
                    <a:pt x="27857" y="1638536"/>
                  </a:lnTo>
                  <a:lnTo>
                    <a:pt x="20516" y="1683020"/>
                  </a:lnTo>
                  <a:lnTo>
                    <a:pt x="14184" y="1727721"/>
                  </a:lnTo>
                  <a:lnTo>
                    <a:pt x="8869" y="1772623"/>
                  </a:lnTo>
                  <a:lnTo>
                    <a:pt x="4578" y="1817710"/>
                  </a:lnTo>
                  <a:lnTo>
                    <a:pt x="1320" y="1862965"/>
                  </a:lnTo>
                  <a:lnTo>
                    <a:pt x="0" y="1889988"/>
                  </a:lnTo>
                </a:path>
              </a:pathLst>
            </a:custGeom>
            <a:ln w="2476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0" y="7212658"/>
              <a:ext cx="2610485" cy="3074670"/>
            </a:xfrm>
            <a:custGeom>
              <a:avLst/>
              <a:gdLst/>
              <a:ahLst/>
              <a:cxnLst/>
              <a:rect l="l" t="t" r="r" b="b"/>
              <a:pathLst>
                <a:path w="2610485" h="3074670">
                  <a:moveTo>
                    <a:pt x="656390" y="0"/>
                  </a:moveTo>
                  <a:lnTo>
                    <a:pt x="605192" y="0"/>
                  </a:lnTo>
                  <a:lnTo>
                    <a:pt x="564970" y="834"/>
                  </a:lnTo>
                  <a:lnTo>
                    <a:pt x="519124" y="2855"/>
                  </a:lnTo>
                  <a:lnTo>
                    <a:pt x="473210" y="5955"/>
                  </a:lnTo>
                  <a:lnTo>
                    <a:pt x="427243" y="10144"/>
                  </a:lnTo>
                  <a:lnTo>
                    <a:pt x="381242" y="15428"/>
                  </a:lnTo>
                  <a:lnTo>
                    <a:pt x="335221" y="21815"/>
                  </a:lnTo>
                  <a:lnTo>
                    <a:pt x="289199" y="29314"/>
                  </a:lnTo>
                  <a:lnTo>
                    <a:pt x="243190" y="37932"/>
                  </a:lnTo>
                  <a:lnTo>
                    <a:pt x="197212" y="47678"/>
                  </a:lnTo>
                  <a:lnTo>
                    <a:pt x="151282" y="58558"/>
                  </a:lnTo>
                  <a:lnTo>
                    <a:pt x="105416" y="70582"/>
                  </a:lnTo>
                  <a:lnTo>
                    <a:pt x="59630" y="83756"/>
                  </a:lnTo>
                  <a:lnTo>
                    <a:pt x="13942" y="98090"/>
                  </a:lnTo>
                  <a:lnTo>
                    <a:pt x="0" y="3074338"/>
                  </a:lnTo>
                  <a:lnTo>
                    <a:pt x="2281196" y="3074338"/>
                  </a:lnTo>
                  <a:lnTo>
                    <a:pt x="2308763" y="3031508"/>
                  </a:lnTo>
                  <a:lnTo>
                    <a:pt x="2332041" y="2993255"/>
                  </a:lnTo>
                  <a:lnTo>
                    <a:pt x="2354445" y="2954503"/>
                  </a:lnTo>
                  <a:lnTo>
                    <a:pt x="2375968" y="2915269"/>
                  </a:lnTo>
                  <a:lnTo>
                    <a:pt x="2396600" y="2875568"/>
                  </a:lnTo>
                  <a:lnTo>
                    <a:pt x="2416334" y="2835419"/>
                  </a:lnTo>
                  <a:lnTo>
                    <a:pt x="2435162" y="2794837"/>
                  </a:lnTo>
                  <a:lnTo>
                    <a:pt x="2453077" y="2753838"/>
                  </a:lnTo>
                  <a:lnTo>
                    <a:pt x="2470069" y="2712440"/>
                  </a:lnTo>
                  <a:lnTo>
                    <a:pt x="2486133" y="2670659"/>
                  </a:lnTo>
                  <a:lnTo>
                    <a:pt x="2501258" y="2628512"/>
                  </a:lnTo>
                  <a:lnTo>
                    <a:pt x="2515439" y="2586015"/>
                  </a:lnTo>
                  <a:lnTo>
                    <a:pt x="2528666" y="2543184"/>
                  </a:lnTo>
                  <a:lnTo>
                    <a:pt x="2540932" y="2500036"/>
                  </a:lnTo>
                  <a:lnTo>
                    <a:pt x="2552229" y="2456588"/>
                  </a:lnTo>
                  <a:lnTo>
                    <a:pt x="2562548" y="2412857"/>
                  </a:lnTo>
                  <a:lnTo>
                    <a:pt x="2571883" y="2368858"/>
                  </a:lnTo>
                  <a:lnTo>
                    <a:pt x="2580225" y="2324609"/>
                  </a:lnTo>
                  <a:lnTo>
                    <a:pt x="2587567" y="2280126"/>
                  </a:lnTo>
                  <a:lnTo>
                    <a:pt x="2593899" y="2235425"/>
                  </a:lnTo>
                  <a:lnTo>
                    <a:pt x="2599215" y="2190523"/>
                  </a:lnTo>
                  <a:lnTo>
                    <a:pt x="2603507" y="2145437"/>
                  </a:lnTo>
                  <a:lnTo>
                    <a:pt x="2606766" y="2100183"/>
                  </a:lnTo>
                  <a:lnTo>
                    <a:pt x="2608985" y="2054778"/>
                  </a:lnTo>
                  <a:lnTo>
                    <a:pt x="2610156" y="2009238"/>
                  </a:lnTo>
                  <a:lnTo>
                    <a:pt x="2610271" y="1963580"/>
                  </a:lnTo>
                  <a:lnTo>
                    <a:pt x="2609322" y="1917821"/>
                  </a:lnTo>
                  <a:lnTo>
                    <a:pt x="2607301" y="1871976"/>
                  </a:lnTo>
                  <a:lnTo>
                    <a:pt x="2604201" y="1826063"/>
                  </a:lnTo>
                  <a:lnTo>
                    <a:pt x="2600012" y="1780098"/>
                  </a:lnTo>
                  <a:lnTo>
                    <a:pt x="2594728" y="1734097"/>
                  </a:lnTo>
                  <a:lnTo>
                    <a:pt x="2588341" y="1688078"/>
                  </a:lnTo>
                  <a:lnTo>
                    <a:pt x="2580842" y="1642057"/>
                  </a:lnTo>
                  <a:lnTo>
                    <a:pt x="2572223" y="1596049"/>
                  </a:lnTo>
                  <a:lnTo>
                    <a:pt x="2562478" y="1550073"/>
                  </a:lnTo>
                  <a:lnTo>
                    <a:pt x="2551597" y="1504144"/>
                  </a:lnTo>
                  <a:lnTo>
                    <a:pt x="2539574" y="1458279"/>
                  </a:lnTo>
                  <a:lnTo>
                    <a:pt x="2526399" y="1412494"/>
                  </a:lnTo>
                  <a:lnTo>
                    <a:pt x="2512066" y="1366807"/>
                  </a:lnTo>
                  <a:lnTo>
                    <a:pt x="2496566" y="1321233"/>
                  </a:lnTo>
                  <a:lnTo>
                    <a:pt x="2479985" y="1276040"/>
                  </a:lnTo>
                  <a:lnTo>
                    <a:pt x="2462425" y="1231492"/>
                  </a:lnTo>
                  <a:lnTo>
                    <a:pt x="2443902" y="1187597"/>
                  </a:lnTo>
                  <a:lnTo>
                    <a:pt x="2424433" y="1144363"/>
                  </a:lnTo>
                  <a:lnTo>
                    <a:pt x="2404035" y="1101798"/>
                  </a:lnTo>
                  <a:lnTo>
                    <a:pt x="2382723" y="1059909"/>
                  </a:lnTo>
                  <a:lnTo>
                    <a:pt x="2360516" y="1018705"/>
                  </a:lnTo>
                  <a:lnTo>
                    <a:pt x="2337429" y="978193"/>
                  </a:lnTo>
                  <a:lnTo>
                    <a:pt x="2313478" y="938381"/>
                  </a:lnTo>
                  <a:lnTo>
                    <a:pt x="2288681" y="899278"/>
                  </a:lnTo>
                  <a:lnTo>
                    <a:pt x="2263053" y="860891"/>
                  </a:lnTo>
                  <a:lnTo>
                    <a:pt x="2236612" y="823228"/>
                  </a:lnTo>
                  <a:lnTo>
                    <a:pt x="2209374" y="786296"/>
                  </a:lnTo>
                  <a:lnTo>
                    <a:pt x="2181356" y="750105"/>
                  </a:lnTo>
                  <a:lnTo>
                    <a:pt x="2152574" y="714661"/>
                  </a:lnTo>
                  <a:lnTo>
                    <a:pt x="2123044" y="679974"/>
                  </a:lnTo>
                  <a:lnTo>
                    <a:pt x="2092784" y="646049"/>
                  </a:lnTo>
                  <a:lnTo>
                    <a:pt x="2061809" y="612896"/>
                  </a:lnTo>
                  <a:lnTo>
                    <a:pt x="2030137" y="580523"/>
                  </a:lnTo>
                  <a:lnTo>
                    <a:pt x="1997783" y="548937"/>
                  </a:lnTo>
                  <a:lnTo>
                    <a:pt x="1964765" y="518146"/>
                  </a:lnTo>
                  <a:lnTo>
                    <a:pt x="1931099" y="488158"/>
                  </a:lnTo>
                  <a:lnTo>
                    <a:pt x="1896802" y="458981"/>
                  </a:lnTo>
                  <a:lnTo>
                    <a:pt x="1861890" y="430623"/>
                  </a:lnTo>
                  <a:lnTo>
                    <a:pt x="1826379" y="403092"/>
                  </a:lnTo>
                  <a:lnTo>
                    <a:pt x="1790287" y="376395"/>
                  </a:lnTo>
                  <a:lnTo>
                    <a:pt x="1753629" y="350541"/>
                  </a:lnTo>
                  <a:lnTo>
                    <a:pt x="1716423" y="325538"/>
                  </a:lnTo>
                  <a:lnTo>
                    <a:pt x="1678685" y="301393"/>
                  </a:lnTo>
                  <a:lnTo>
                    <a:pt x="1640431" y="278115"/>
                  </a:lnTo>
                  <a:lnTo>
                    <a:pt x="1601679" y="255710"/>
                  </a:lnTo>
                  <a:lnTo>
                    <a:pt x="1562443" y="234188"/>
                  </a:lnTo>
                  <a:lnTo>
                    <a:pt x="1522742" y="213556"/>
                  </a:lnTo>
                  <a:lnTo>
                    <a:pt x="1482592" y="193822"/>
                  </a:lnTo>
                  <a:lnTo>
                    <a:pt x="1442009" y="174994"/>
                  </a:lnTo>
                  <a:lnTo>
                    <a:pt x="1401010" y="157079"/>
                  </a:lnTo>
                  <a:lnTo>
                    <a:pt x="1359611" y="140086"/>
                  </a:lnTo>
                  <a:lnTo>
                    <a:pt x="1317829" y="124023"/>
                  </a:lnTo>
                  <a:lnTo>
                    <a:pt x="1275681" y="108897"/>
                  </a:lnTo>
                  <a:lnTo>
                    <a:pt x="1233182" y="94717"/>
                  </a:lnTo>
                  <a:lnTo>
                    <a:pt x="1190350" y="81490"/>
                  </a:lnTo>
                  <a:lnTo>
                    <a:pt x="1147202" y="69224"/>
                  </a:lnTo>
                  <a:lnTo>
                    <a:pt x="1103753" y="57927"/>
                  </a:lnTo>
                  <a:lnTo>
                    <a:pt x="1060318" y="47678"/>
                  </a:lnTo>
                  <a:lnTo>
                    <a:pt x="1016020" y="38273"/>
                  </a:lnTo>
                  <a:lnTo>
                    <a:pt x="971770" y="29931"/>
                  </a:lnTo>
                  <a:lnTo>
                    <a:pt x="927285" y="22589"/>
                  </a:lnTo>
                  <a:lnTo>
                    <a:pt x="882583" y="16257"/>
                  </a:lnTo>
                  <a:lnTo>
                    <a:pt x="837680" y="10941"/>
                  </a:lnTo>
                  <a:lnTo>
                    <a:pt x="792593" y="6649"/>
                  </a:lnTo>
                  <a:lnTo>
                    <a:pt x="747338" y="3390"/>
                  </a:lnTo>
                  <a:lnTo>
                    <a:pt x="701931" y="1170"/>
                  </a:lnTo>
                  <a:lnTo>
                    <a:pt x="656390" y="0"/>
                  </a:lnTo>
                  <a:close/>
                </a:path>
              </a:pathLst>
            </a:custGeom>
            <a:solidFill>
              <a:srgbClr val="442F00">
                <a:alpha val="4627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 descr=""/>
            <p:cNvSpPr/>
            <p:nvPr/>
          </p:nvSpPr>
          <p:spPr>
            <a:xfrm>
              <a:off x="0" y="7212543"/>
              <a:ext cx="2610485" cy="3074670"/>
            </a:xfrm>
            <a:custGeom>
              <a:avLst/>
              <a:gdLst/>
              <a:ahLst/>
              <a:cxnLst/>
              <a:rect l="l" t="t" r="r" b="b"/>
              <a:pathLst>
                <a:path w="2610485" h="3074670">
                  <a:moveTo>
                    <a:pt x="2281195" y="3074453"/>
                  </a:moveTo>
                  <a:lnTo>
                    <a:pt x="2308763" y="3031623"/>
                  </a:lnTo>
                  <a:lnTo>
                    <a:pt x="2332041" y="2993370"/>
                  </a:lnTo>
                  <a:lnTo>
                    <a:pt x="2354445" y="2954618"/>
                  </a:lnTo>
                  <a:lnTo>
                    <a:pt x="2375968" y="2915384"/>
                  </a:lnTo>
                  <a:lnTo>
                    <a:pt x="2396600" y="2875683"/>
                  </a:lnTo>
                  <a:lnTo>
                    <a:pt x="2416334" y="2835534"/>
                  </a:lnTo>
                  <a:lnTo>
                    <a:pt x="2435162" y="2794952"/>
                  </a:lnTo>
                  <a:lnTo>
                    <a:pt x="2453077" y="2753953"/>
                  </a:lnTo>
                  <a:lnTo>
                    <a:pt x="2470069" y="2712555"/>
                  </a:lnTo>
                  <a:lnTo>
                    <a:pt x="2486133" y="2670774"/>
                  </a:lnTo>
                  <a:lnTo>
                    <a:pt x="2501258" y="2628627"/>
                  </a:lnTo>
                  <a:lnTo>
                    <a:pt x="2515439" y="2586129"/>
                  </a:lnTo>
                  <a:lnTo>
                    <a:pt x="2528666" y="2543299"/>
                  </a:lnTo>
                  <a:lnTo>
                    <a:pt x="2540932" y="2500151"/>
                  </a:lnTo>
                  <a:lnTo>
                    <a:pt x="2552228" y="2456703"/>
                  </a:lnTo>
                  <a:lnTo>
                    <a:pt x="2562548" y="2412972"/>
                  </a:lnTo>
                  <a:lnTo>
                    <a:pt x="2571883" y="2368973"/>
                  </a:lnTo>
                  <a:lnTo>
                    <a:pt x="2580225" y="2324724"/>
                  </a:lnTo>
                  <a:lnTo>
                    <a:pt x="2587566" y="2280241"/>
                  </a:lnTo>
                  <a:lnTo>
                    <a:pt x="2593899" y="2235540"/>
                  </a:lnTo>
                  <a:lnTo>
                    <a:pt x="2599215" y="2190638"/>
                  </a:lnTo>
                  <a:lnTo>
                    <a:pt x="2603507" y="2145552"/>
                  </a:lnTo>
                  <a:lnTo>
                    <a:pt x="2606766" y="2100298"/>
                  </a:lnTo>
                  <a:lnTo>
                    <a:pt x="2608985" y="2054893"/>
                  </a:lnTo>
                  <a:lnTo>
                    <a:pt x="2610156" y="2009353"/>
                  </a:lnTo>
                  <a:lnTo>
                    <a:pt x="2610271" y="1963695"/>
                  </a:lnTo>
                  <a:lnTo>
                    <a:pt x="2609322" y="1917936"/>
                  </a:lnTo>
                  <a:lnTo>
                    <a:pt x="2607301" y="1872091"/>
                  </a:lnTo>
                  <a:lnTo>
                    <a:pt x="2604200" y="1826178"/>
                  </a:lnTo>
                  <a:lnTo>
                    <a:pt x="2600012" y="1780213"/>
                  </a:lnTo>
                  <a:lnTo>
                    <a:pt x="2594728" y="1734212"/>
                  </a:lnTo>
                  <a:lnTo>
                    <a:pt x="2588340" y="1688193"/>
                  </a:lnTo>
                  <a:lnTo>
                    <a:pt x="2580842" y="1642171"/>
                  </a:lnTo>
                  <a:lnTo>
                    <a:pt x="2572223" y="1596164"/>
                  </a:lnTo>
                  <a:lnTo>
                    <a:pt x="2562478" y="1550188"/>
                  </a:lnTo>
                  <a:lnTo>
                    <a:pt x="2551597" y="1504259"/>
                  </a:lnTo>
                  <a:lnTo>
                    <a:pt x="2539574" y="1458394"/>
                  </a:lnTo>
                  <a:lnTo>
                    <a:pt x="2526399" y="1412609"/>
                  </a:lnTo>
                  <a:lnTo>
                    <a:pt x="2512066" y="1366922"/>
                  </a:lnTo>
                  <a:lnTo>
                    <a:pt x="2496566" y="1321348"/>
                  </a:lnTo>
                  <a:lnTo>
                    <a:pt x="2479985" y="1276155"/>
                  </a:lnTo>
                  <a:lnTo>
                    <a:pt x="2462425" y="1231607"/>
                  </a:lnTo>
                  <a:lnTo>
                    <a:pt x="2443902" y="1187712"/>
                  </a:lnTo>
                  <a:lnTo>
                    <a:pt x="2424433" y="1144478"/>
                  </a:lnTo>
                  <a:lnTo>
                    <a:pt x="2404035" y="1101913"/>
                  </a:lnTo>
                  <a:lnTo>
                    <a:pt x="2382723" y="1060024"/>
                  </a:lnTo>
                  <a:lnTo>
                    <a:pt x="2360516" y="1018819"/>
                  </a:lnTo>
                  <a:lnTo>
                    <a:pt x="2337428" y="978308"/>
                  </a:lnTo>
                  <a:lnTo>
                    <a:pt x="2313478" y="938496"/>
                  </a:lnTo>
                  <a:lnTo>
                    <a:pt x="2288681" y="899393"/>
                  </a:lnTo>
                  <a:lnTo>
                    <a:pt x="2263053" y="861006"/>
                  </a:lnTo>
                  <a:lnTo>
                    <a:pt x="2236612" y="823342"/>
                  </a:lnTo>
                  <a:lnTo>
                    <a:pt x="2209374" y="786411"/>
                  </a:lnTo>
                  <a:lnTo>
                    <a:pt x="2181356" y="750220"/>
                  </a:lnTo>
                  <a:lnTo>
                    <a:pt x="2152573" y="714776"/>
                  </a:lnTo>
                  <a:lnTo>
                    <a:pt x="2123044" y="680088"/>
                  </a:lnTo>
                  <a:lnTo>
                    <a:pt x="2092783" y="646164"/>
                  </a:lnTo>
                  <a:lnTo>
                    <a:pt x="2061809" y="613011"/>
                  </a:lnTo>
                  <a:lnTo>
                    <a:pt x="2030137" y="580638"/>
                  </a:lnTo>
                  <a:lnTo>
                    <a:pt x="1997783" y="549052"/>
                  </a:lnTo>
                  <a:lnTo>
                    <a:pt x="1964765" y="518261"/>
                  </a:lnTo>
                  <a:lnTo>
                    <a:pt x="1931099" y="488273"/>
                  </a:lnTo>
                  <a:lnTo>
                    <a:pt x="1896802" y="459096"/>
                  </a:lnTo>
                  <a:lnTo>
                    <a:pt x="1861890" y="430738"/>
                  </a:lnTo>
                  <a:lnTo>
                    <a:pt x="1826379" y="403207"/>
                  </a:lnTo>
                  <a:lnTo>
                    <a:pt x="1790287" y="376510"/>
                  </a:lnTo>
                  <a:lnTo>
                    <a:pt x="1753629" y="350656"/>
                  </a:lnTo>
                  <a:lnTo>
                    <a:pt x="1716423" y="325653"/>
                  </a:lnTo>
                  <a:lnTo>
                    <a:pt x="1678685" y="301508"/>
                  </a:lnTo>
                  <a:lnTo>
                    <a:pt x="1640431" y="278230"/>
                  </a:lnTo>
                  <a:lnTo>
                    <a:pt x="1601678" y="255825"/>
                  </a:lnTo>
                  <a:lnTo>
                    <a:pt x="1562443" y="234303"/>
                  </a:lnTo>
                  <a:lnTo>
                    <a:pt x="1522742" y="213671"/>
                  </a:lnTo>
                  <a:lnTo>
                    <a:pt x="1482592" y="193937"/>
                  </a:lnTo>
                  <a:lnTo>
                    <a:pt x="1442009" y="175109"/>
                  </a:lnTo>
                  <a:lnTo>
                    <a:pt x="1401010" y="157194"/>
                  </a:lnTo>
                  <a:lnTo>
                    <a:pt x="1359611" y="140201"/>
                  </a:lnTo>
                  <a:lnTo>
                    <a:pt x="1317829" y="124138"/>
                  </a:lnTo>
                  <a:lnTo>
                    <a:pt x="1275680" y="109012"/>
                  </a:lnTo>
                  <a:lnTo>
                    <a:pt x="1233182" y="94832"/>
                  </a:lnTo>
                  <a:lnTo>
                    <a:pt x="1190350" y="81605"/>
                  </a:lnTo>
                  <a:lnTo>
                    <a:pt x="1147202" y="69339"/>
                  </a:lnTo>
                  <a:lnTo>
                    <a:pt x="1103753" y="58042"/>
                  </a:lnTo>
                  <a:lnTo>
                    <a:pt x="1060020" y="47722"/>
                  </a:lnTo>
                  <a:lnTo>
                    <a:pt x="1016020" y="38388"/>
                  </a:lnTo>
                  <a:lnTo>
                    <a:pt x="971770" y="30046"/>
                  </a:lnTo>
                  <a:lnTo>
                    <a:pt x="927285" y="22704"/>
                  </a:lnTo>
                  <a:lnTo>
                    <a:pt x="882583" y="16372"/>
                  </a:lnTo>
                  <a:lnTo>
                    <a:pt x="837680" y="11055"/>
                  </a:lnTo>
                  <a:lnTo>
                    <a:pt x="792593" y="6764"/>
                  </a:lnTo>
                  <a:lnTo>
                    <a:pt x="747338" y="3504"/>
                  </a:lnTo>
                  <a:lnTo>
                    <a:pt x="701931" y="1285"/>
                  </a:lnTo>
                  <a:lnTo>
                    <a:pt x="656390" y="114"/>
                  </a:lnTo>
                  <a:lnTo>
                    <a:pt x="610731" y="0"/>
                  </a:lnTo>
                  <a:lnTo>
                    <a:pt x="564970" y="949"/>
                  </a:lnTo>
                  <a:lnTo>
                    <a:pt x="519124" y="2970"/>
                  </a:lnTo>
                  <a:lnTo>
                    <a:pt x="473210" y="6070"/>
                  </a:lnTo>
                  <a:lnTo>
                    <a:pt x="427243" y="10259"/>
                  </a:lnTo>
                  <a:lnTo>
                    <a:pt x="381242" y="15543"/>
                  </a:lnTo>
                  <a:lnTo>
                    <a:pt x="335221" y="21930"/>
                  </a:lnTo>
                  <a:lnTo>
                    <a:pt x="289198" y="29429"/>
                  </a:lnTo>
                  <a:lnTo>
                    <a:pt x="243190" y="38047"/>
                  </a:lnTo>
                  <a:lnTo>
                    <a:pt x="197212" y="47793"/>
                  </a:lnTo>
                  <a:lnTo>
                    <a:pt x="151282" y="58673"/>
                  </a:lnTo>
                  <a:lnTo>
                    <a:pt x="105416" y="70697"/>
                  </a:lnTo>
                  <a:lnTo>
                    <a:pt x="59630" y="83871"/>
                  </a:lnTo>
                  <a:lnTo>
                    <a:pt x="13942" y="98205"/>
                  </a:lnTo>
                  <a:lnTo>
                    <a:pt x="0" y="102946"/>
                  </a:lnTo>
                </a:path>
              </a:pathLst>
            </a:custGeom>
            <a:ln w="2476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0" y="6403434"/>
              <a:ext cx="1024890" cy="3469640"/>
            </a:xfrm>
            <a:custGeom>
              <a:avLst/>
              <a:gdLst/>
              <a:ahLst/>
              <a:cxnLst/>
              <a:rect l="l" t="t" r="r" b="b"/>
              <a:pathLst>
                <a:path w="1024890" h="3469640">
                  <a:moveTo>
                    <a:pt x="0" y="0"/>
                  </a:moveTo>
                  <a:lnTo>
                    <a:pt x="0" y="3469399"/>
                  </a:lnTo>
                  <a:lnTo>
                    <a:pt x="5640" y="3466359"/>
                  </a:lnTo>
                  <a:lnTo>
                    <a:pt x="46151" y="3443269"/>
                  </a:lnTo>
                  <a:lnTo>
                    <a:pt x="85962" y="3419317"/>
                  </a:lnTo>
                  <a:lnTo>
                    <a:pt x="125065" y="3394518"/>
                  </a:lnTo>
                  <a:lnTo>
                    <a:pt x="163452" y="3368889"/>
                  </a:lnTo>
                  <a:lnTo>
                    <a:pt x="201115" y="3342447"/>
                  </a:lnTo>
                  <a:lnTo>
                    <a:pt x="238045" y="3315207"/>
                  </a:lnTo>
                  <a:lnTo>
                    <a:pt x="274236" y="3287188"/>
                  </a:lnTo>
                  <a:lnTo>
                    <a:pt x="309679" y="3258404"/>
                  </a:lnTo>
                  <a:lnTo>
                    <a:pt x="344367" y="3228873"/>
                  </a:lnTo>
                  <a:lnTo>
                    <a:pt x="378290" y="3198612"/>
                  </a:lnTo>
                  <a:lnTo>
                    <a:pt x="411443" y="3167636"/>
                  </a:lnTo>
                  <a:lnTo>
                    <a:pt x="443815" y="3135963"/>
                  </a:lnTo>
                  <a:lnTo>
                    <a:pt x="475401" y="3103609"/>
                  </a:lnTo>
                  <a:lnTo>
                    <a:pt x="506191" y="3070591"/>
                  </a:lnTo>
                  <a:lnTo>
                    <a:pt x="536178" y="3036924"/>
                  </a:lnTo>
                  <a:lnTo>
                    <a:pt x="565355" y="3002626"/>
                  </a:lnTo>
                  <a:lnTo>
                    <a:pt x="593712" y="2967713"/>
                  </a:lnTo>
                  <a:lnTo>
                    <a:pt x="621242" y="2932203"/>
                  </a:lnTo>
                  <a:lnTo>
                    <a:pt x="647938" y="2896110"/>
                  </a:lnTo>
                  <a:lnTo>
                    <a:pt x="673791" y="2859452"/>
                  </a:lnTo>
                  <a:lnTo>
                    <a:pt x="698794" y="2822246"/>
                  </a:lnTo>
                  <a:lnTo>
                    <a:pt x="722938" y="2784507"/>
                  </a:lnTo>
                  <a:lnTo>
                    <a:pt x="746216" y="2746254"/>
                  </a:lnTo>
                  <a:lnTo>
                    <a:pt x="768619" y="2707501"/>
                  </a:lnTo>
                  <a:lnTo>
                    <a:pt x="790141" y="2668266"/>
                  </a:lnTo>
                  <a:lnTo>
                    <a:pt x="810772" y="2628565"/>
                  </a:lnTo>
                  <a:lnTo>
                    <a:pt x="830506" y="2588414"/>
                  </a:lnTo>
                  <a:lnTo>
                    <a:pt x="849333" y="2547832"/>
                  </a:lnTo>
                  <a:lnTo>
                    <a:pt x="867247" y="2506832"/>
                  </a:lnTo>
                  <a:lnTo>
                    <a:pt x="884239" y="2465434"/>
                  </a:lnTo>
                  <a:lnTo>
                    <a:pt x="900302" y="2423652"/>
                  </a:lnTo>
                  <a:lnTo>
                    <a:pt x="915427" y="2381504"/>
                  </a:lnTo>
                  <a:lnTo>
                    <a:pt x="929607" y="2339006"/>
                  </a:lnTo>
                  <a:lnTo>
                    <a:pt x="942833" y="2296174"/>
                  </a:lnTo>
                  <a:lnTo>
                    <a:pt x="955098" y="2253026"/>
                  </a:lnTo>
                  <a:lnTo>
                    <a:pt x="966395" y="2209577"/>
                  </a:lnTo>
                  <a:lnTo>
                    <a:pt x="976714" y="2165845"/>
                  </a:lnTo>
                  <a:lnTo>
                    <a:pt x="986048" y="2121846"/>
                  </a:lnTo>
                  <a:lnTo>
                    <a:pt x="994390" y="2077596"/>
                  </a:lnTo>
                  <a:lnTo>
                    <a:pt x="1001731" y="2033111"/>
                  </a:lnTo>
                  <a:lnTo>
                    <a:pt x="1008063" y="1988410"/>
                  </a:lnTo>
                  <a:lnTo>
                    <a:pt x="1013379" y="1943507"/>
                  </a:lnTo>
                  <a:lnTo>
                    <a:pt x="1017670" y="1898420"/>
                  </a:lnTo>
                  <a:lnTo>
                    <a:pt x="1020929" y="1853166"/>
                  </a:lnTo>
                  <a:lnTo>
                    <a:pt x="1023148" y="1807760"/>
                  </a:lnTo>
                  <a:lnTo>
                    <a:pt x="1024318" y="1762219"/>
                  </a:lnTo>
                  <a:lnTo>
                    <a:pt x="1024433" y="1716560"/>
                  </a:lnTo>
                  <a:lnTo>
                    <a:pt x="1023484" y="1670799"/>
                  </a:lnTo>
                  <a:lnTo>
                    <a:pt x="1021463" y="1624954"/>
                  </a:lnTo>
                  <a:lnTo>
                    <a:pt x="1018362" y="1579040"/>
                  </a:lnTo>
                  <a:lnTo>
                    <a:pt x="1014173" y="1533074"/>
                  </a:lnTo>
                  <a:lnTo>
                    <a:pt x="1008889" y="1487072"/>
                  </a:lnTo>
                  <a:lnTo>
                    <a:pt x="1002502" y="1441052"/>
                  </a:lnTo>
                  <a:lnTo>
                    <a:pt x="995003" y="1395029"/>
                  </a:lnTo>
                  <a:lnTo>
                    <a:pt x="986385" y="1349021"/>
                  </a:lnTo>
                  <a:lnTo>
                    <a:pt x="976640" y="1303044"/>
                  </a:lnTo>
                  <a:lnTo>
                    <a:pt x="965760" y="1257114"/>
                  </a:lnTo>
                  <a:lnTo>
                    <a:pt x="953736" y="1211247"/>
                  </a:lnTo>
                  <a:lnTo>
                    <a:pt x="940562" y="1165462"/>
                  </a:lnTo>
                  <a:lnTo>
                    <a:pt x="926230" y="1119773"/>
                  </a:lnTo>
                  <a:lnTo>
                    <a:pt x="910730" y="1074198"/>
                  </a:lnTo>
                  <a:lnTo>
                    <a:pt x="894146" y="1029005"/>
                  </a:lnTo>
                  <a:lnTo>
                    <a:pt x="876583" y="984458"/>
                  </a:lnTo>
                  <a:lnTo>
                    <a:pt x="858058" y="940563"/>
                  </a:lnTo>
                  <a:lnTo>
                    <a:pt x="838587" y="897328"/>
                  </a:lnTo>
                  <a:lnTo>
                    <a:pt x="818187" y="854763"/>
                  </a:lnTo>
                  <a:lnTo>
                    <a:pt x="796873" y="812874"/>
                  </a:lnTo>
                  <a:lnTo>
                    <a:pt x="774664" y="771670"/>
                  </a:lnTo>
                  <a:lnTo>
                    <a:pt x="751575" y="731158"/>
                  </a:lnTo>
                  <a:lnTo>
                    <a:pt x="727623" y="691346"/>
                  </a:lnTo>
                  <a:lnTo>
                    <a:pt x="702824" y="652243"/>
                  </a:lnTo>
                  <a:lnTo>
                    <a:pt x="677195" y="613856"/>
                  </a:lnTo>
                  <a:lnTo>
                    <a:pt x="650753" y="576193"/>
                  </a:lnTo>
                  <a:lnTo>
                    <a:pt x="623514" y="539262"/>
                  </a:lnTo>
                  <a:lnTo>
                    <a:pt x="595495" y="503070"/>
                  </a:lnTo>
                  <a:lnTo>
                    <a:pt x="566712" y="467627"/>
                  </a:lnTo>
                  <a:lnTo>
                    <a:pt x="537182" y="432939"/>
                  </a:lnTo>
                  <a:lnTo>
                    <a:pt x="506921" y="399015"/>
                  </a:lnTo>
                  <a:lnTo>
                    <a:pt x="475946" y="365862"/>
                  </a:lnTo>
                  <a:lnTo>
                    <a:pt x="444273" y="333488"/>
                  </a:lnTo>
                  <a:lnTo>
                    <a:pt x="411919" y="301902"/>
                  </a:lnTo>
                  <a:lnTo>
                    <a:pt x="378901" y="271111"/>
                  </a:lnTo>
                  <a:lnTo>
                    <a:pt x="345235" y="241123"/>
                  </a:lnTo>
                  <a:lnTo>
                    <a:pt x="310938" y="211946"/>
                  </a:lnTo>
                  <a:lnTo>
                    <a:pt x="276025" y="183588"/>
                  </a:lnTo>
                  <a:lnTo>
                    <a:pt x="240515" y="156057"/>
                  </a:lnTo>
                  <a:lnTo>
                    <a:pt x="204423" y="129361"/>
                  </a:lnTo>
                  <a:lnTo>
                    <a:pt x="167766" y="103507"/>
                  </a:lnTo>
                  <a:lnTo>
                    <a:pt x="130560" y="78504"/>
                  </a:lnTo>
                  <a:lnTo>
                    <a:pt x="92822" y="54359"/>
                  </a:lnTo>
                  <a:lnTo>
                    <a:pt x="54569" y="31080"/>
                  </a:lnTo>
                  <a:lnTo>
                    <a:pt x="15817" y="86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A300">
                <a:alpha val="5097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 descr=""/>
            <p:cNvSpPr/>
            <p:nvPr/>
          </p:nvSpPr>
          <p:spPr>
            <a:xfrm>
              <a:off x="0" y="6403434"/>
              <a:ext cx="1024890" cy="3469640"/>
            </a:xfrm>
            <a:custGeom>
              <a:avLst/>
              <a:gdLst/>
              <a:ahLst/>
              <a:cxnLst/>
              <a:rect l="l" t="t" r="r" b="b"/>
              <a:pathLst>
                <a:path w="1024890" h="3469640">
                  <a:moveTo>
                    <a:pt x="0" y="3469399"/>
                  </a:moveTo>
                  <a:lnTo>
                    <a:pt x="46151" y="3443269"/>
                  </a:lnTo>
                  <a:lnTo>
                    <a:pt x="85962" y="3419317"/>
                  </a:lnTo>
                  <a:lnTo>
                    <a:pt x="125065" y="3394518"/>
                  </a:lnTo>
                  <a:lnTo>
                    <a:pt x="163452" y="3368889"/>
                  </a:lnTo>
                  <a:lnTo>
                    <a:pt x="201115" y="3342447"/>
                  </a:lnTo>
                  <a:lnTo>
                    <a:pt x="238045" y="3315207"/>
                  </a:lnTo>
                  <a:lnTo>
                    <a:pt x="274236" y="3287188"/>
                  </a:lnTo>
                  <a:lnTo>
                    <a:pt x="309679" y="3258404"/>
                  </a:lnTo>
                  <a:lnTo>
                    <a:pt x="344367" y="3228873"/>
                  </a:lnTo>
                  <a:lnTo>
                    <a:pt x="378290" y="3198612"/>
                  </a:lnTo>
                  <a:lnTo>
                    <a:pt x="411443" y="3167636"/>
                  </a:lnTo>
                  <a:lnTo>
                    <a:pt x="443815" y="3135963"/>
                  </a:lnTo>
                  <a:lnTo>
                    <a:pt x="475401" y="3103609"/>
                  </a:lnTo>
                  <a:lnTo>
                    <a:pt x="506191" y="3070591"/>
                  </a:lnTo>
                  <a:lnTo>
                    <a:pt x="536178" y="3036924"/>
                  </a:lnTo>
                  <a:lnTo>
                    <a:pt x="565355" y="3002626"/>
                  </a:lnTo>
                  <a:lnTo>
                    <a:pt x="593712" y="2967713"/>
                  </a:lnTo>
                  <a:lnTo>
                    <a:pt x="621242" y="2932203"/>
                  </a:lnTo>
                  <a:lnTo>
                    <a:pt x="647938" y="2896110"/>
                  </a:lnTo>
                  <a:lnTo>
                    <a:pt x="673791" y="2859452"/>
                  </a:lnTo>
                  <a:lnTo>
                    <a:pt x="698794" y="2822246"/>
                  </a:lnTo>
                  <a:lnTo>
                    <a:pt x="722938" y="2784507"/>
                  </a:lnTo>
                  <a:lnTo>
                    <a:pt x="746216" y="2746254"/>
                  </a:lnTo>
                  <a:lnTo>
                    <a:pt x="768619" y="2707501"/>
                  </a:lnTo>
                  <a:lnTo>
                    <a:pt x="790141" y="2668266"/>
                  </a:lnTo>
                  <a:lnTo>
                    <a:pt x="810772" y="2628565"/>
                  </a:lnTo>
                  <a:lnTo>
                    <a:pt x="830506" y="2588414"/>
                  </a:lnTo>
                  <a:lnTo>
                    <a:pt x="849333" y="2547832"/>
                  </a:lnTo>
                  <a:lnTo>
                    <a:pt x="867247" y="2506832"/>
                  </a:lnTo>
                  <a:lnTo>
                    <a:pt x="884239" y="2465434"/>
                  </a:lnTo>
                  <a:lnTo>
                    <a:pt x="900302" y="2423652"/>
                  </a:lnTo>
                  <a:lnTo>
                    <a:pt x="915427" y="2381504"/>
                  </a:lnTo>
                  <a:lnTo>
                    <a:pt x="929607" y="2339006"/>
                  </a:lnTo>
                  <a:lnTo>
                    <a:pt x="942833" y="2296174"/>
                  </a:lnTo>
                  <a:lnTo>
                    <a:pt x="955098" y="2253026"/>
                  </a:lnTo>
                  <a:lnTo>
                    <a:pt x="966395" y="2209577"/>
                  </a:lnTo>
                  <a:lnTo>
                    <a:pt x="976714" y="2165845"/>
                  </a:lnTo>
                  <a:lnTo>
                    <a:pt x="986048" y="2121846"/>
                  </a:lnTo>
                  <a:lnTo>
                    <a:pt x="994390" y="2077596"/>
                  </a:lnTo>
                  <a:lnTo>
                    <a:pt x="1001731" y="2033111"/>
                  </a:lnTo>
                  <a:lnTo>
                    <a:pt x="1008063" y="1988410"/>
                  </a:lnTo>
                  <a:lnTo>
                    <a:pt x="1013379" y="1943507"/>
                  </a:lnTo>
                  <a:lnTo>
                    <a:pt x="1017670" y="1898420"/>
                  </a:lnTo>
                  <a:lnTo>
                    <a:pt x="1020929" y="1853166"/>
                  </a:lnTo>
                  <a:lnTo>
                    <a:pt x="1023148" y="1807760"/>
                  </a:lnTo>
                  <a:lnTo>
                    <a:pt x="1024318" y="1762219"/>
                  </a:lnTo>
                  <a:lnTo>
                    <a:pt x="1024433" y="1716560"/>
                  </a:lnTo>
                  <a:lnTo>
                    <a:pt x="1023484" y="1670799"/>
                  </a:lnTo>
                  <a:lnTo>
                    <a:pt x="1021463" y="1624954"/>
                  </a:lnTo>
                  <a:lnTo>
                    <a:pt x="1018362" y="1579040"/>
                  </a:lnTo>
                  <a:lnTo>
                    <a:pt x="1014173" y="1533074"/>
                  </a:lnTo>
                  <a:lnTo>
                    <a:pt x="1008889" y="1487072"/>
                  </a:lnTo>
                  <a:lnTo>
                    <a:pt x="1002502" y="1441052"/>
                  </a:lnTo>
                  <a:lnTo>
                    <a:pt x="995003" y="1395029"/>
                  </a:lnTo>
                  <a:lnTo>
                    <a:pt x="986385" y="1349021"/>
                  </a:lnTo>
                  <a:lnTo>
                    <a:pt x="976640" y="1303044"/>
                  </a:lnTo>
                  <a:lnTo>
                    <a:pt x="965760" y="1257114"/>
                  </a:lnTo>
                  <a:lnTo>
                    <a:pt x="953736" y="1211247"/>
                  </a:lnTo>
                  <a:lnTo>
                    <a:pt x="940562" y="1165462"/>
                  </a:lnTo>
                  <a:lnTo>
                    <a:pt x="926230" y="1119773"/>
                  </a:lnTo>
                  <a:lnTo>
                    <a:pt x="910730" y="1074198"/>
                  </a:lnTo>
                  <a:lnTo>
                    <a:pt x="894146" y="1029005"/>
                  </a:lnTo>
                  <a:lnTo>
                    <a:pt x="876583" y="984458"/>
                  </a:lnTo>
                  <a:lnTo>
                    <a:pt x="858058" y="940563"/>
                  </a:lnTo>
                  <a:lnTo>
                    <a:pt x="838587" y="897328"/>
                  </a:lnTo>
                  <a:lnTo>
                    <a:pt x="818187" y="854763"/>
                  </a:lnTo>
                  <a:lnTo>
                    <a:pt x="796873" y="812874"/>
                  </a:lnTo>
                  <a:lnTo>
                    <a:pt x="774664" y="771670"/>
                  </a:lnTo>
                  <a:lnTo>
                    <a:pt x="751575" y="731158"/>
                  </a:lnTo>
                  <a:lnTo>
                    <a:pt x="727623" y="691346"/>
                  </a:lnTo>
                  <a:lnTo>
                    <a:pt x="702824" y="652243"/>
                  </a:lnTo>
                  <a:lnTo>
                    <a:pt x="677195" y="613856"/>
                  </a:lnTo>
                  <a:lnTo>
                    <a:pt x="650753" y="576193"/>
                  </a:lnTo>
                  <a:lnTo>
                    <a:pt x="623514" y="539262"/>
                  </a:lnTo>
                  <a:lnTo>
                    <a:pt x="595495" y="503070"/>
                  </a:lnTo>
                  <a:lnTo>
                    <a:pt x="566712" y="467627"/>
                  </a:lnTo>
                  <a:lnTo>
                    <a:pt x="537182" y="432939"/>
                  </a:lnTo>
                  <a:lnTo>
                    <a:pt x="506921" y="399015"/>
                  </a:lnTo>
                  <a:lnTo>
                    <a:pt x="475946" y="365862"/>
                  </a:lnTo>
                  <a:lnTo>
                    <a:pt x="444273" y="333488"/>
                  </a:lnTo>
                  <a:lnTo>
                    <a:pt x="411919" y="301902"/>
                  </a:lnTo>
                  <a:lnTo>
                    <a:pt x="378901" y="271111"/>
                  </a:lnTo>
                  <a:lnTo>
                    <a:pt x="345235" y="241123"/>
                  </a:lnTo>
                  <a:lnTo>
                    <a:pt x="310938" y="211946"/>
                  </a:lnTo>
                  <a:lnTo>
                    <a:pt x="276025" y="183588"/>
                  </a:lnTo>
                  <a:lnTo>
                    <a:pt x="240515" y="156057"/>
                  </a:lnTo>
                  <a:lnTo>
                    <a:pt x="204423" y="129361"/>
                  </a:lnTo>
                  <a:lnTo>
                    <a:pt x="167766" y="103507"/>
                  </a:lnTo>
                  <a:lnTo>
                    <a:pt x="130560" y="78504"/>
                  </a:lnTo>
                  <a:lnTo>
                    <a:pt x="92822" y="54359"/>
                  </a:lnTo>
                  <a:lnTo>
                    <a:pt x="54569" y="31080"/>
                  </a:lnTo>
                  <a:lnTo>
                    <a:pt x="15817" y="8676"/>
                  </a:lnTo>
                  <a:lnTo>
                    <a:pt x="0" y="0"/>
                  </a:lnTo>
                </a:path>
              </a:pathLst>
            </a:custGeom>
            <a:ln w="24764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 descr=""/>
          <p:cNvGrpSpPr/>
          <p:nvPr/>
        </p:nvGrpSpPr>
        <p:grpSpPr>
          <a:xfrm>
            <a:off x="13307776" y="-123825"/>
            <a:ext cx="5104130" cy="3703954"/>
            <a:chOff x="13307776" y="-123825"/>
            <a:chExt cx="5104130" cy="3703954"/>
          </a:xfrm>
        </p:grpSpPr>
        <p:sp>
          <p:nvSpPr>
            <p:cNvPr id="11" name="object 11" descr=""/>
            <p:cNvSpPr/>
            <p:nvPr/>
          </p:nvSpPr>
          <p:spPr>
            <a:xfrm>
              <a:off x="16945443" y="0"/>
              <a:ext cx="1343025" cy="3456304"/>
            </a:xfrm>
            <a:custGeom>
              <a:avLst/>
              <a:gdLst/>
              <a:ahLst/>
              <a:cxnLst/>
              <a:rect l="l" t="t" r="r" b="b"/>
              <a:pathLst>
                <a:path w="1343025" h="3456304">
                  <a:moveTo>
                    <a:pt x="1342557" y="0"/>
                  </a:moveTo>
                  <a:lnTo>
                    <a:pt x="786724" y="0"/>
                  </a:lnTo>
                  <a:lnTo>
                    <a:pt x="750220" y="28252"/>
                  </a:lnTo>
                  <a:lnTo>
                    <a:pt x="714776" y="57037"/>
                  </a:lnTo>
                  <a:lnTo>
                    <a:pt x="680088" y="86570"/>
                  </a:lnTo>
                  <a:lnTo>
                    <a:pt x="646164" y="116834"/>
                  </a:lnTo>
                  <a:lnTo>
                    <a:pt x="613011" y="147811"/>
                  </a:lnTo>
                  <a:lnTo>
                    <a:pt x="580638" y="179486"/>
                  </a:lnTo>
                  <a:lnTo>
                    <a:pt x="549052" y="211842"/>
                  </a:lnTo>
                  <a:lnTo>
                    <a:pt x="518261" y="244863"/>
                  </a:lnTo>
                  <a:lnTo>
                    <a:pt x="488273" y="278531"/>
                  </a:lnTo>
                  <a:lnTo>
                    <a:pt x="459096" y="312830"/>
                  </a:lnTo>
                  <a:lnTo>
                    <a:pt x="430738" y="347745"/>
                  </a:lnTo>
                  <a:lnTo>
                    <a:pt x="403207" y="383257"/>
                  </a:lnTo>
                  <a:lnTo>
                    <a:pt x="376510" y="419352"/>
                  </a:lnTo>
                  <a:lnTo>
                    <a:pt x="350656" y="456011"/>
                  </a:lnTo>
                  <a:lnTo>
                    <a:pt x="325653" y="493219"/>
                  </a:lnTo>
                  <a:lnTo>
                    <a:pt x="301508" y="530959"/>
                  </a:lnTo>
                  <a:lnTo>
                    <a:pt x="278230" y="569214"/>
                  </a:lnTo>
                  <a:lnTo>
                    <a:pt x="255825" y="607968"/>
                  </a:lnTo>
                  <a:lnTo>
                    <a:pt x="234303" y="647205"/>
                  </a:lnTo>
                  <a:lnTo>
                    <a:pt x="213671" y="686907"/>
                  </a:lnTo>
                  <a:lnTo>
                    <a:pt x="193937" y="727059"/>
                  </a:lnTo>
                  <a:lnTo>
                    <a:pt x="175109" y="767643"/>
                  </a:lnTo>
                  <a:lnTo>
                    <a:pt x="157194" y="808643"/>
                  </a:lnTo>
                  <a:lnTo>
                    <a:pt x="140201" y="850043"/>
                  </a:lnTo>
                  <a:lnTo>
                    <a:pt x="124138" y="891826"/>
                  </a:lnTo>
                  <a:lnTo>
                    <a:pt x="109012" y="933975"/>
                  </a:lnTo>
                  <a:lnTo>
                    <a:pt x="94832" y="976474"/>
                  </a:lnTo>
                  <a:lnTo>
                    <a:pt x="81605" y="1019307"/>
                  </a:lnTo>
                  <a:lnTo>
                    <a:pt x="69339" y="1062456"/>
                  </a:lnTo>
                  <a:lnTo>
                    <a:pt x="58042" y="1105905"/>
                  </a:lnTo>
                  <a:lnTo>
                    <a:pt x="47722" y="1149639"/>
                  </a:lnTo>
                  <a:lnTo>
                    <a:pt x="38388" y="1193639"/>
                  </a:lnTo>
                  <a:lnTo>
                    <a:pt x="30046" y="1237890"/>
                  </a:lnTo>
                  <a:lnTo>
                    <a:pt x="22704" y="1282375"/>
                  </a:lnTo>
                  <a:lnTo>
                    <a:pt x="16372" y="1327077"/>
                  </a:lnTo>
                  <a:lnTo>
                    <a:pt x="11055" y="1371980"/>
                  </a:lnTo>
                  <a:lnTo>
                    <a:pt x="6764" y="1417068"/>
                  </a:lnTo>
                  <a:lnTo>
                    <a:pt x="3504" y="1462323"/>
                  </a:lnTo>
                  <a:lnTo>
                    <a:pt x="1285" y="1507730"/>
                  </a:lnTo>
                  <a:lnTo>
                    <a:pt x="114" y="1553271"/>
                  </a:lnTo>
                  <a:lnTo>
                    <a:pt x="0" y="1598930"/>
                  </a:lnTo>
                  <a:lnTo>
                    <a:pt x="949" y="1644691"/>
                  </a:lnTo>
                  <a:lnTo>
                    <a:pt x="2970" y="1690537"/>
                  </a:lnTo>
                  <a:lnTo>
                    <a:pt x="6070" y="1736452"/>
                  </a:lnTo>
                  <a:lnTo>
                    <a:pt x="10259" y="1782418"/>
                  </a:lnTo>
                  <a:lnTo>
                    <a:pt x="15543" y="1828420"/>
                  </a:lnTo>
                  <a:lnTo>
                    <a:pt x="21930" y="1874441"/>
                  </a:lnTo>
                  <a:lnTo>
                    <a:pt x="29429" y="1920463"/>
                  </a:lnTo>
                  <a:lnTo>
                    <a:pt x="38047" y="1966472"/>
                  </a:lnTo>
                  <a:lnTo>
                    <a:pt x="47793" y="2012450"/>
                  </a:lnTo>
                  <a:lnTo>
                    <a:pt x="58673" y="2058380"/>
                  </a:lnTo>
                  <a:lnTo>
                    <a:pt x="70697" y="2104246"/>
                  </a:lnTo>
                  <a:lnTo>
                    <a:pt x="83871" y="2150032"/>
                  </a:lnTo>
                  <a:lnTo>
                    <a:pt x="98205" y="2195720"/>
                  </a:lnTo>
                  <a:lnTo>
                    <a:pt x="113705" y="2241296"/>
                  </a:lnTo>
                  <a:lnTo>
                    <a:pt x="130291" y="2286483"/>
                  </a:lnTo>
                  <a:lnTo>
                    <a:pt x="147857" y="2331026"/>
                  </a:lnTo>
                  <a:lnTo>
                    <a:pt x="166384" y="2374916"/>
                  </a:lnTo>
                  <a:lnTo>
                    <a:pt x="185858" y="2418145"/>
                  </a:lnTo>
                  <a:lnTo>
                    <a:pt x="206260" y="2460707"/>
                  </a:lnTo>
                  <a:lnTo>
                    <a:pt x="227575" y="2502591"/>
                  </a:lnTo>
                  <a:lnTo>
                    <a:pt x="249786" y="2543792"/>
                  </a:lnTo>
                  <a:lnTo>
                    <a:pt x="272877" y="2584301"/>
                  </a:lnTo>
                  <a:lnTo>
                    <a:pt x="296830" y="2624109"/>
                  </a:lnTo>
                  <a:lnTo>
                    <a:pt x="321630" y="2663209"/>
                  </a:lnTo>
                  <a:lnTo>
                    <a:pt x="347260" y="2701594"/>
                  </a:lnTo>
                  <a:lnTo>
                    <a:pt x="373703" y="2739255"/>
                  </a:lnTo>
                  <a:lnTo>
                    <a:pt x="400943" y="2776183"/>
                  </a:lnTo>
                  <a:lnTo>
                    <a:pt x="428963" y="2812373"/>
                  </a:lnTo>
                  <a:lnTo>
                    <a:pt x="457747" y="2847814"/>
                  </a:lnTo>
                  <a:lnTo>
                    <a:pt x="487278" y="2882501"/>
                  </a:lnTo>
                  <a:lnTo>
                    <a:pt x="517539" y="2916424"/>
                  </a:lnTo>
                  <a:lnTo>
                    <a:pt x="548514" y="2949575"/>
                  </a:lnTo>
                  <a:lnTo>
                    <a:pt x="580187" y="2981947"/>
                  </a:lnTo>
                  <a:lnTo>
                    <a:pt x="612541" y="3013533"/>
                  </a:lnTo>
                  <a:lnTo>
                    <a:pt x="645559" y="3044323"/>
                  </a:lnTo>
                  <a:lnTo>
                    <a:pt x="679225" y="3074310"/>
                  </a:lnTo>
                  <a:lnTo>
                    <a:pt x="713522" y="3103486"/>
                  </a:lnTo>
                  <a:lnTo>
                    <a:pt x="748434" y="3131843"/>
                  </a:lnTo>
                  <a:lnTo>
                    <a:pt x="783944" y="3159374"/>
                  </a:lnTo>
                  <a:lnTo>
                    <a:pt x="820035" y="3186070"/>
                  </a:lnTo>
                  <a:lnTo>
                    <a:pt x="856692" y="3211924"/>
                  </a:lnTo>
                  <a:lnTo>
                    <a:pt x="893897" y="3236927"/>
                  </a:lnTo>
                  <a:lnTo>
                    <a:pt x="931634" y="3261072"/>
                  </a:lnTo>
                  <a:lnTo>
                    <a:pt x="969887" y="3284350"/>
                  </a:lnTo>
                  <a:lnTo>
                    <a:pt x="1008638" y="3306754"/>
                  </a:lnTo>
                  <a:lnTo>
                    <a:pt x="1047872" y="3328277"/>
                  </a:lnTo>
                  <a:lnTo>
                    <a:pt x="1087572" y="3348909"/>
                  </a:lnTo>
                  <a:lnTo>
                    <a:pt x="1127720" y="3368643"/>
                  </a:lnTo>
                  <a:lnTo>
                    <a:pt x="1168302" y="3387471"/>
                  </a:lnTo>
                  <a:lnTo>
                    <a:pt x="1209299" y="3405386"/>
                  </a:lnTo>
                  <a:lnTo>
                    <a:pt x="1250696" y="3422378"/>
                  </a:lnTo>
                  <a:lnTo>
                    <a:pt x="1292476" y="3438442"/>
                  </a:lnTo>
                  <a:lnTo>
                    <a:pt x="1334623" y="3453567"/>
                  </a:lnTo>
                  <a:lnTo>
                    <a:pt x="1342557" y="3456215"/>
                  </a:lnTo>
                  <a:lnTo>
                    <a:pt x="1342557" y="0"/>
                  </a:lnTo>
                  <a:close/>
                </a:path>
              </a:pathLst>
            </a:custGeom>
            <a:solidFill>
              <a:srgbClr val="9E1731">
                <a:alpha val="5097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 descr=""/>
            <p:cNvSpPr/>
            <p:nvPr/>
          </p:nvSpPr>
          <p:spPr>
            <a:xfrm>
              <a:off x="16945443" y="0"/>
              <a:ext cx="1343025" cy="3456304"/>
            </a:xfrm>
            <a:custGeom>
              <a:avLst/>
              <a:gdLst/>
              <a:ahLst/>
              <a:cxnLst/>
              <a:rect l="l" t="t" r="r" b="b"/>
              <a:pathLst>
                <a:path w="1343025" h="3456304">
                  <a:moveTo>
                    <a:pt x="786724" y="0"/>
                  </a:moveTo>
                  <a:lnTo>
                    <a:pt x="750220" y="28252"/>
                  </a:lnTo>
                  <a:lnTo>
                    <a:pt x="714776" y="57037"/>
                  </a:lnTo>
                  <a:lnTo>
                    <a:pt x="680088" y="86570"/>
                  </a:lnTo>
                  <a:lnTo>
                    <a:pt x="646164" y="116834"/>
                  </a:lnTo>
                  <a:lnTo>
                    <a:pt x="613011" y="147811"/>
                  </a:lnTo>
                  <a:lnTo>
                    <a:pt x="580638" y="179486"/>
                  </a:lnTo>
                  <a:lnTo>
                    <a:pt x="549052" y="211842"/>
                  </a:lnTo>
                  <a:lnTo>
                    <a:pt x="518261" y="244863"/>
                  </a:lnTo>
                  <a:lnTo>
                    <a:pt x="488273" y="278531"/>
                  </a:lnTo>
                  <a:lnTo>
                    <a:pt x="459096" y="312830"/>
                  </a:lnTo>
                  <a:lnTo>
                    <a:pt x="430738" y="347745"/>
                  </a:lnTo>
                  <a:lnTo>
                    <a:pt x="403207" y="383257"/>
                  </a:lnTo>
                  <a:lnTo>
                    <a:pt x="376510" y="419352"/>
                  </a:lnTo>
                  <a:lnTo>
                    <a:pt x="350656" y="456011"/>
                  </a:lnTo>
                  <a:lnTo>
                    <a:pt x="325653" y="493219"/>
                  </a:lnTo>
                  <a:lnTo>
                    <a:pt x="301508" y="530959"/>
                  </a:lnTo>
                  <a:lnTo>
                    <a:pt x="278230" y="569214"/>
                  </a:lnTo>
                  <a:lnTo>
                    <a:pt x="255825" y="607968"/>
                  </a:lnTo>
                  <a:lnTo>
                    <a:pt x="234303" y="647205"/>
                  </a:lnTo>
                  <a:lnTo>
                    <a:pt x="213671" y="686907"/>
                  </a:lnTo>
                  <a:lnTo>
                    <a:pt x="193937" y="727059"/>
                  </a:lnTo>
                  <a:lnTo>
                    <a:pt x="175109" y="767643"/>
                  </a:lnTo>
                  <a:lnTo>
                    <a:pt x="157194" y="808643"/>
                  </a:lnTo>
                  <a:lnTo>
                    <a:pt x="140201" y="850043"/>
                  </a:lnTo>
                  <a:lnTo>
                    <a:pt x="124138" y="891826"/>
                  </a:lnTo>
                  <a:lnTo>
                    <a:pt x="109012" y="933975"/>
                  </a:lnTo>
                  <a:lnTo>
                    <a:pt x="94832" y="976474"/>
                  </a:lnTo>
                  <a:lnTo>
                    <a:pt x="81605" y="1019307"/>
                  </a:lnTo>
                  <a:lnTo>
                    <a:pt x="69339" y="1062456"/>
                  </a:lnTo>
                  <a:lnTo>
                    <a:pt x="58042" y="1105905"/>
                  </a:lnTo>
                  <a:lnTo>
                    <a:pt x="47722" y="1149639"/>
                  </a:lnTo>
                  <a:lnTo>
                    <a:pt x="38388" y="1193639"/>
                  </a:lnTo>
                  <a:lnTo>
                    <a:pt x="30046" y="1237890"/>
                  </a:lnTo>
                  <a:lnTo>
                    <a:pt x="22704" y="1282375"/>
                  </a:lnTo>
                  <a:lnTo>
                    <a:pt x="16372" y="1327077"/>
                  </a:lnTo>
                  <a:lnTo>
                    <a:pt x="11055" y="1371980"/>
                  </a:lnTo>
                  <a:lnTo>
                    <a:pt x="6764" y="1417068"/>
                  </a:lnTo>
                  <a:lnTo>
                    <a:pt x="3504" y="1462323"/>
                  </a:lnTo>
                  <a:lnTo>
                    <a:pt x="1285" y="1507730"/>
                  </a:lnTo>
                  <a:lnTo>
                    <a:pt x="114" y="1553271"/>
                  </a:lnTo>
                  <a:lnTo>
                    <a:pt x="0" y="1598930"/>
                  </a:lnTo>
                  <a:lnTo>
                    <a:pt x="949" y="1644691"/>
                  </a:lnTo>
                  <a:lnTo>
                    <a:pt x="2970" y="1690537"/>
                  </a:lnTo>
                  <a:lnTo>
                    <a:pt x="6070" y="1736452"/>
                  </a:lnTo>
                  <a:lnTo>
                    <a:pt x="10259" y="1782418"/>
                  </a:lnTo>
                  <a:lnTo>
                    <a:pt x="15543" y="1828420"/>
                  </a:lnTo>
                  <a:lnTo>
                    <a:pt x="21930" y="1874441"/>
                  </a:lnTo>
                  <a:lnTo>
                    <a:pt x="29429" y="1920463"/>
                  </a:lnTo>
                  <a:lnTo>
                    <a:pt x="38047" y="1966472"/>
                  </a:lnTo>
                  <a:lnTo>
                    <a:pt x="47793" y="2012450"/>
                  </a:lnTo>
                  <a:lnTo>
                    <a:pt x="58673" y="2058380"/>
                  </a:lnTo>
                  <a:lnTo>
                    <a:pt x="70697" y="2104246"/>
                  </a:lnTo>
                  <a:lnTo>
                    <a:pt x="83871" y="2150032"/>
                  </a:lnTo>
                  <a:lnTo>
                    <a:pt x="98205" y="2195720"/>
                  </a:lnTo>
                  <a:lnTo>
                    <a:pt x="113705" y="2241296"/>
                  </a:lnTo>
                  <a:lnTo>
                    <a:pt x="130291" y="2286483"/>
                  </a:lnTo>
                  <a:lnTo>
                    <a:pt x="147857" y="2331026"/>
                  </a:lnTo>
                  <a:lnTo>
                    <a:pt x="166384" y="2374916"/>
                  </a:lnTo>
                  <a:lnTo>
                    <a:pt x="185858" y="2418145"/>
                  </a:lnTo>
                  <a:lnTo>
                    <a:pt x="206260" y="2460707"/>
                  </a:lnTo>
                  <a:lnTo>
                    <a:pt x="227575" y="2502591"/>
                  </a:lnTo>
                  <a:lnTo>
                    <a:pt x="249786" y="2543792"/>
                  </a:lnTo>
                  <a:lnTo>
                    <a:pt x="272877" y="2584301"/>
                  </a:lnTo>
                  <a:lnTo>
                    <a:pt x="296830" y="2624109"/>
                  </a:lnTo>
                  <a:lnTo>
                    <a:pt x="321630" y="2663209"/>
                  </a:lnTo>
                  <a:lnTo>
                    <a:pt x="347260" y="2701594"/>
                  </a:lnTo>
                  <a:lnTo>
                    <a:pt x="373703" y="2739255"/>
                  </a:lnTo>
                  <a:lnTo>
                    <a:pt x="400943" y="2776183"/>
                  </a:lnTo>
                  <a:lnTo>
                    <a:pt x="428963" y="2812373"/>
                  </a:lnTo>
                  <a:lnTo>
                    <a:pt x="457747" y="2847814"/>
                  </a:lnTo>
                  <a:lnTo>
                    <a:pt x="487278" y="2882501"/>
                  </a:lnTo>
                  <a:lnTo>
                    <a:pt x="517539" y="2916424"/>
                  </a:lnTo>
                  <a:lnTo>
                    <a:pt x="548514" y="2949575"/>
                  </a:lnTo>
                  <a:lnTo>
                    <a:pt x="580187" y="2981947"/>
                  </a:lnTo>
                  <a:lnTo>
                    <a:pt x="612541" y="3013533"/>
                  </a:lnTo>
                  <a:lnTo>
                    <a:pt x="645559" y="3044323"/>
                  </a:lnTo>
                  <a:lnTo>
                    <a:pt x="679225" y="3074310"/>
                  </a:lnTo>
                  <a:lnTo>
                    <a:pt x="713522" y="3103486"/>
                  </a:lnTo>
                  <a:lnTo>
                    <a:pt x="748434" y="3131843"/>
                  </a:lnTo>
                  <a:lnTo>
                    <a:pt x="783944" y="3159374"/>
                  </a:lnTo>
                  <a:lnTo>
                    <a:pt x="820035" y="3186070"/>
                  </a:lnTo>
                  <a:lnTo>
                    <a:pt x="856692" y="3211924"/>
                  </a:lnTo>
                  <a:lnTo>
                    <a:pt x="893897" y="3236927"/>
                  </a:lnTo>
                  <a:lnTo>
                    <a:pt x="931634" y="3261072"/>
                  </a:lnTo>
                  <a:lnTo>
                    <a:pt x="969887" y="3284350"/>
                  </a:lnTo>
                  <a:lnTo>
                    <a:pt x="1008638" y="3306754"/>
                  </a:lnTo>
                  <a:lnTo>
                    <a:pt x="1047872" y="3328277"/>
                  </a:lnTo>
                  <a:lnTo>
                    <a:pt x="1087572" y="3348909"/>
                  </a:lnTo>
                  <a:lnTo>
                    <a:pt x="1127720" y="3368643"/>
                  </a:lnTo>
                  <a:lnTo>
                    <a:pt x="1168302" y="3387471"/>
                  </a:lnTo>
                  <a:lnTo>
                    <a:pt x="1209299" y="3405386"/>
                  </a:lnTo>
                  <a:lnTo>
                    <a:pt x="1250696" y="3422378"/>
                  </a:lnTo>
                  <a:lnTo>
                    <a:pt x="1292476" y="3438442"/>
                  </a:lnTo>
                  <a:lnTo>
                    <a:pt x="1334623" y="3453567"/>
                  </a:lnTo>
                  <a:lnTo>
                    <a:pt x="1342557" y="3456215"/>
                  </a:lnTo>
                </a:path>
              </a:pathLst>
            </a:custGeom>
            <a:ln w="2476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 descr=""/>
            <p:cNvSpPr/>
            <p:nvPr/>
          </p:nvSpPr>
          <p:spPr>
            <a:xfrm>
              <a:off x="14903918" y="0"/>
              <a:ext cx="3384550" cy="2378710"/>
            </a:xfrm>
            <a:custGeom>
              <a:avLst/>
              <a:gdLst/>
              <a:ahLst/>
              <a:cxnLst/>
              <a:rect l="l" t="t" r="r" b="b"/>
              <a:pathLst>
                <a:path w="3384550" h="2378710">
                  <a:moveTo>
                    <a:pt x="3384082" y="0"/>
                  </a:moveTo>
                  <a:lnTo>
                    <a:pt x="40321" y="0"/>
                  </a:lnTo>
                  <a:lnTo>
                    <a:pt x="38388" y="9115"/>
                  </a:lnTo>
                  <a:lnTo>
                    <a:pt x="30046" y="53365"/>
                  </a:lnTo>
                  <a:lnTo>
                    <a:pt x="22704" y="97849"/>
                  </a:lnTo>
                  <a:lnTo>
                    <a:pt x="16372" y="142551"/>
                  </a:lnTo>
                  <a:lnTo>
                    <a:pt x="11055" y="187454"/>
                  </a:lnTo>
                  <a:lnTo>
                    <a:pt x="6764" y="232541"/>
                  </a:lnTo>
                  <a:lnTo>
                    <a:pt x="3504" y="277796"/>
                  </a:lnTo>
                  <a:lnTo>
                    <a:pt x="1285" y="323202"/>
                  </a:lnTo>
                  <a:lnTo>
                    <a:pt x="114" y="368743"/>
                  </a:lnTo>
                  <a:lnTo>
                    <a:pt x="0" y="414403"/>
                  </a:lnTo>
                  <a:lnTo>
                    <a:pt x="949" y="460163"/>
                  </a:lnTo>
                  <a:lnTo>
                    <a:pt x="2970" y="506009"/>
                  </a:lnTo>
                  <a:lnTo>
                    <a:pt x="6070" y="551923"/>
                  </a:lnTo>
                  <a:lnTo>
                    <a:pt x="10259" y="597890"/>
                  </a:lnTo>
                  <a:lnTo>
                    <a:pt x="15543" y="643891"/>
                  </a:lnTo>
                  <a:lnTo>
                    <a:pt x="21930" y="689912"/>
                  </a:lnTo>
                  <a:lnTo>
                    <a:pt x="29429" y="735935"/>
                  </a:lnTo>
                  <a:lnTo>
                    <a:pt x="38047" y="781943"/>
                  </a:lnTo>
                  <a:lnTo>
                    <a:pt x="47793" y="827921"/>
                  </a:lnTo>
                  <a:lnTo>
                    <a:pt x="58673" y="873851"/>
                  </a:lnTo>
                  <a:lnTo>
                    <a:pt x="70697" y="919717"/>
                  </a:lnTo>
                  <a:lnTo>
                    <a:pt x="83871" y="965503"/>
                  </a:lnTo>
                  <a:lnTo>
                    <a:pt x="98205" y="1011191"/>
                  </a:lnTo>
                  <a:lnTo>
                    <a:pt x="113705" y="1056767"/>
                  </a:lnTo>
                  <a:lnTo>
                    <a:pt x="130286" y="1101959"/>
                  </a:lnTo>
                  <a:lnTo>
                    <a:pt x="147846" y="1146507"/>
                  </a:lnTo>
                  <a:lnTo>
                    <a:pt x="166369" y="1190402"/>
                  </a:lnTo>
                  <a:lnTo>
                    <a:pt x="185838" y="1233636"/>
                  </a:lnTo>
                  <a:lnTo>
                    <a:pt x="206236" y="1276202"/>
                  </a:lnTo>
                  <a:lnTo>
                    <a:pt x="227547" y="1318090"/>
                  </a:lnTo>
                  <a:lnTo>
                    <a:pt x="249755" y="1359295"/>
                  </a:lnTo>
                  <a:lnTo>
                    <a:pt x="272842" y="1399807"/>
                  </a:lnTo>
                  <a:lnTo>
                    <a:pt x="296792" y="1439618"/>
                  </a:lnTo>
                  <a:lnTo>
                    <a:pt x="321589" y="1478722"/>
                  </a:lnTo>
                  <a:lnTo>
                    <a:pt x="347217" y="1517109"/>
                  </a:lnTo>
                  <a:lnTo>
                    <a:pt x="373658" y="1554772"/>
                  </a:lnTo>
                  <a:lnTo>
                    <a:pt x="400895" y="1591703"/>
                  </a:lnTo>
                  <a:lnTo>
                    <a:pt x="428914" y="1627894"/>
                  </a:lnTo>
                  <a:lnTo>
                    <a:pt x="457696" y="1663338"/>
                  </a:lnTo>
                  <a:lnTo>
                    <a:pt x="487225" y="1698026"/>
                  </a:lnTo>
                  <a:lnTo>
                    <a:pt x="517485" y="1731950"/>
                  </a:lnTo>
                  <a:lnTo>
                    <a:pt x="548460" y="1765103"/>
                  </a:lnTo>
                  <a:lnTo>
                    <a:pt x="580132" y="1797476"/>
                  </a:lnTo>
                  <a:lnTo>
                    <a:pt x="612485" y="1829063"/>
                  </a:lnTo>
                  <a:lnTo>
                    <a:pt x="645503" y="1859854"/>
                  </a:lnTo>
                  <a:lnTo>
                    <a:pt x="679168" y="1889841"/>
                  </a:lnTo>
                  <a:lnTo>
                    <a:pt x="713465" y="1919018"/>
                  </a:lnTo>
                  <a:lnTo>
                    <a:pt x="748377" y="1947376"/>
                  </a:lnTo>
                  <a:lnTo>
                    <a:pt x="783888" y="1974908"/>
                  </a:lnTo>
                  <a:lnTo>
                    <a:pt x="819980" y="2001604"/>
                  </a:lnTo>
                  <a:lnTo>
                    <a:pt x="856637" y="2027458"/>
                  </a:lnTo>
                  <a:lnTo>
                    <a:pt x="893843" y="2052461"/>
                  </a:lnTo>
                  <a:lnTo>
                    <a:pt x="931581" y="2076606"/>
                  </a:lnTo>
                  <a:lnTo>
                    <a:pt x="969834" y="2099885"/>
                  </a:lnTo>
                  <a:lnTo>
                    <a:pt x="1008587" y="2122289"/>
                  </a:lnTo>
                  <a:lnTo>
                    <a:pt x="1047822" y="2143811"/>
                  </a:lnTo>
                  <a:lnTo>
                    <a:pt x="1087523" y="2164443"/>
                  </a:lnTo>
                  <a:lnTo>
                    <a:pt x="1127673" y="2184177"/>
                  </a:lnTo>
                  <a:lnTo>
                    <a:pt x="1168255" y="2203006"/>
                  </a:lnTo>
                  <a:lnTo>
                    <a:pt x="1209254" y="2220920"/>
                  </a:lnTo>
                  <a:lnTo>
                    <a:pt x="1250653" y="2237913"/>
                  </a:lnTo>
                  <a:lnTo>
                    <a:pt x="1292435" y="2253976"/>
                  </a:lnTo>
                  <a:lnTo>
                    <a:pt x="1334583" y="2269102"/>
                  </a:lnTo>
                  <a:lnTo>
                    <a:pt x="1377081" y="2283282"/>
                  </a:lnTo>
                  <a:lnTo>
                    <a:pt x="1419913" y="2296509"/>
                  </a:lnTo>
                  <a:lnTo>
                    <a:pt x="1463061" y="2308775"/>
                  </a:lnTo>
                  <a:lnTo>
                    <a:pt x="1506510" y="2320072"/>
                  </a:lnTo>
                  <a:lnTo>
                    <a:pt x="1550242" y="2330392"/>
                  </a:lnTo>
                  <a:lnTo>
                    <a:pt x="1594242" y="2339727"/>
                  </a:lnTo>
                  <a:lnTo>
                    <a:pt x="1638492" y="2348069"/>
                  </a:lnTo>
                  <a:lnTo>
                    <a:pt x="1682977" y="2355410"/>
                  </a:lnTo>
                  <a:lnTo>
                    <a:pt x="1727678" y="2361743"/>
                  </a:lnTo>
                  <a:lnTo>
                    <a:pt x="1772581" y="2367059"/>
                  </a:lnTo>
                  <a:lnTo>
                    <a:pt x="1817668" y="2371350"/>
                  </a:lnTo>
                  <a:lnTo>
                    <a:pt x="1862923" y="2374610"/>
                  </a:lnTo>
                  <a:lnTo>
                    <a:pt x="1908330" y="2376829"/>
                  </a:lnTo>
                  <a:lnTo>
                    <a:pt x="1958338" y="2378115"/>
                  </a:lnTo>
                  <a:lnTo>
                    <a:pt x="1999530" y="2378115"/>
                  </a:lnTo>
                  <a:lnTo>
                    <a:pt x="2045291" y="2377166"/>
                  </a:lnTo>
                  <a:lnTo>
                    <a:pt x="2091136" y="2375145"/>
                  </a:lnTo>
                  <a:lnTo>
                    <a:pt x="2137051" y="2372044"/>
                  </a:lnTo>
                  <a:lnTo>
                    <a:pt x="2183017" y="2367855"/>
                  </a:lnTo>
                  <a:lnTo>
                    <a:pt x="2229019" y="2362571"/>
                  </a:lnTo>
                  <a:lnTo>
                    <a:pt x="2275039" y="2356184"/>
                  </a:lnTo>
                  <a:lnTo>
                    <a:pt x="2321062" y="2348685"/>
                  </a:lnTo>
                  <a:lnTo>
                    <a:pt x="2367070" y="2340067"/>
                  </a:lnTo>
                  <a:lnTo>
                    <a:pt x="2412716" y="2330392"/>
                  </a:lnTo>
                  <a:lnTo>
                    <a:pt x="2458978" y="2319441"/>
                  </a:lnTo>
                  <a:lnTo>
                    <a:pt x="2504844" y="2307417"/>
                  </a:lnTo>
                  <a:lnTo>
                    <a:pt x="2550630" y="2294243"/>
                  </a:lnTo>
                  <a:lnTo>
                    <a:pt x="2596319" y="2279910"/>
                  </a:lnTo>
                  <a:lnTo>
                    <a:pt x="2641894" y="2264409"/>
                  </a:lnTo>
                  <a:lnTo>
                    <a:pt x="2687087" y="2247823"/>
                  </a:lnTo>
                  <a:lnTo>
                    <a:pt x="2731634" y="2230258"/>
                  </a:lnTo>
                  <a:lnTo>
                    <a:pt x="2775529" y="2211730"/>
                  </a:lnTo>
                  <a:lnTo>
                    <a:pt x="2818763" y="2192257"/>
                  </a:lnTo>
                  <a:lnTo>
                    <a:pt x="2861329" y="2171854"/>
                  </a:lnTo>
                  <a:lnTo>
                    <a:pt x="2903218" y="2150539"/>
                  </a:lnTo>
                  <a:lnTo>
                    <a:pt x="2944422" y="2128328"/>
                  </a:lnTo>
                  <a:lnTo>
                    <a:pt x="2984934" y="2105237"/>
                  </a:lnTo>
                  <a:lnTo>
                    <a:pt x="3024745" y="2081284"/>
                  </a:lnTo>
                  <a:lnTo>
                    <a:pt x="3063849" y="2056484"/>
                  </a:lnTo>
                  <a:lnTo>
                    <a:pt x="3102236" y="2030854"/>
                  </a:lnTo>
                  <a:lnTo>
                    <a:pt x="3139899" y="2004411"/>
                  </a:lnTo>
                  <a:lnTo>
                    <a:pt x="3176830" y="1977171"/>
                  </a:lnTo>
                  <a:lnTo>
                    <a:pt x="3213021" y="1949151"/>
                  </a:lnTo>
                  <a:lnTo>
                    <a:pt x="3248465" y="1920367"/>
                  </a:lnTo>
                  <a:lnTo>
                    <a:pt x="3283153" y="1890837"/>
                  </a:lnTo>
                  <a:lnTo>
                    <a:pt x="3317077" y="1860575"/>
                  </a:lnTo>
                  <a:lnTo>
                    <a:pt x="3350230" y="1829600"/>
                  </a:lnTo>
                  <a:lnTo>
                    <a:pt x="3382604" y="1797927"/>
                  </a:lnTo>
                  <a:lnTo>
                    <a:pt x="3384082" y="1796413"/>
                  </a:lnTo>
                  <a:lnTo>
                    <a:pt x="3384082" y="0"/>
                  </a:lnTo>
                  <a:close/>
                </a:path>
              </a:pathLst>
            </a:custGeom>
            <a:solidFill>
              <a:srgbClr val="442F00">
                <a:alpha val="4627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 descr=""/>
            <p:cNvSpPr/>
            <p:nvPr/>
          </p:nvSpPr>
          <p:spPr>
            <a:xfrm>
              <a:off x="14903918" y="0"/>
              <a:ext cx="3384550" cy="2378710"/>
            </a:xfrm>
            <a:custGeom>
              <a:avLst/>
              <a:gdLst/>
              <a:ahLst/>
              <a:cxnLst/>
              <a:rect l="l" t="t" r="r" b="b"/>
              <a:pathLst>
                <a:path w="3384550" h="2378710">
                  <a:moveTo>
                    <a:pt x="40321" y="0"/>
                  </a:moveTo>
                  <a:lnTo>
                    <a:pt x="30046" y="53365"/>
                  </a:lnTo>
                  <a:lnTo>
                    <a:pt x="22704" y="97849"/>
                  </a:lnTo>
                  <a:lnTo>
                    <a:pt x="16372" y="142551"/>
                  </a:lnTo>
                  <a:lnTo>
                    <a:pt x="11055" y="187454"/>
                  </a:lnTo>
                  <a:lnTo>
                    <a:pt x="6764" y="232541"/>
                  </a:lnTo>
                  <a:lnTo>
                    <a:pt x="3504" y="277796"/>
                  </a:lnTo>
                  <a:lnTo>
                    <a:pt x="1285" y="323202"/>
                  </a:lnTo>
                  <a:lnTo>
                    <a:pt x="114" y="368743"/>
                  </a:lnTo>
                  <a:lnTo>
                    <a:pt x="0" y="414403"/>
                  </a:lnTo>
                  <a:lnTo>
                    <a:pt x="949" y="460163"/>
                  </a:lnTo>
                  <a:lnTo>
                    <a:pt x="2970" y="506009"/>
                  </a:lnTo>
                  <a:lnTo>
                    <a:pt x="6070" y="551923"/>
                  </a:lnTo>
                  <a:lnTo>
                    <a:pt x="10259" y="597890"/>
                  </a:lnTo>
                  <a:lnTo>
                    <a:pt x="15543" y="643891"/>
                  </a:lnTo>
                  <a:lnTo>
                    <a:pt x="21930" y="689912"/>
                  </a:lnTo>
                  <a:lnTo>
                    <a:pt x="29429" y="735935"/>
                  </a:lnTo>
                  <a:lnTo>
                    <a:pt x="38047" y="781943"/>
                  </a:lnTo>
                  <a:lnTo>
                    <a:pt x="47793" y="827921"/>
                  </a:lnTo>
                  <a:lnTo>
                    <a:pt x="58673" y="873851"/>
                  </a:lnTo>
                  <a:lnTo>
                    <a:pt x="70697" y="919717"/>
                  </a:lnTo>
                  <a:lnTo>
                    <a:pt x="83871" y="965503"/>
                  </a:lnTo>
                  <a:lnTo>
                    <a:pt x="98205" y="1011191"/>
                  </a:lnTo>
                  <a:lnTo>
                    <a:pt x="113705" y="1056767"/>
                  </a:lnTo>
                  <a:lnTo>
                    <a:pt x="130286" y="1101959"/>
                  </a:lnTo>
                  <a:lnTo>
                    <a:pt x="147846" y="1146507"/>
                  </a:lnTo>
                  <a:lnTo>
                    <a:pt x="166369" y="1190402"/>
                  </a:lnTo>
                  <a:lnTo>
                    <a:pt x="185838" y="1233636"/>
                  </a:lnTo>
                  <a:lnTo>
                    <a:pt x="206236" y="1276202"/>
                  </a:lnTo>
                  <a:lnTo>
                    <a:pt x="227547" y="1318090"/>
                  </a:lnTo>
                  <a:lnTo>
                    <a:pt x="249755" y="1359295"/>
                  </a:lnTo>
                  <a:lnTo>
                    <a:pt x="272842" y="1399807"/>
                  </a:lnTo>
                  <a:lnTo>
                    <a:pt x="296792" y="1439618"/>
                  </a:lnTo>
                  <a:lnTo>
                    <a:pt x="321589" y="1478722"/>
                  </a:lnTo>
                  <a:lnTo>
                    <a:pt x="347217" y="1517109"/>
                  </a:lnTo>
                  <a:lnTo>
                    <a:pt x="373658" y="1554772"/>
                  </a:lnTo>
                  <a:lnTo>
                    <a:pt x="400895" y="1591703"/>
                  </a:lnTo>
                  <a:lnTo>
                    <a:pt x="428914" y="1627894"/>
                  </a:lnTo>
                  <a:lnTo>
                    <a:pt x="457696" y="1663338"/>
                  </a:lnTo>
                  <a:lnTo>
                    <a:pt x="487225" y="1698026"/>
                  </a:lnTo>
                  <a:lnTo>
                    <a:pt x="517485" y="1731950"/>
                  </a:lnTo>
                  <a:lnTo>
                    <a:pt x="548460" y="1765103"/>
                  </a:lnTo>
                  <a:lnTo>
                    <a:pt x="580132" y="1797476"/>
                  </a:lnTo>
                  <a:lnTo>
                    <a:pt x="612485" y="1829063"/>
                  </a:lnTo>
                  <a:lnTo>
                    <a:pt x="645503" y="1859854"/>
                  </a:lnTo>
                  <a:lnTo>
                    <a:pt x="679168" y="1889841"/>
                  </a:lnTo>
                  <a:lnTo>
                    <a:pt x="713465" y="1919018"/>
                  </a:lnTo>
                  <a:lnTo>
                    <a:pt x="748377" y="1947376"/>
                  </a:lnTo>
                  <a:lnTo>
                    <a:pt x="783888" y="1974908"/>
                  </a:lnTo>
                  <a:lnTo>
                    <a:pt x="819980" y="2001604"/>
                  </a:lnTo>
                  <a:lnTo>
                    <a:pt x="856637" y="2027458"/>
                  </a:lnTo>
                  <a:lnTo>
                    <a:pt x="893843" y="2052461"/>
                  </a:lnTo>
                  <a:lnTo>
                    <a:pt x="931581" y="2076606"/>
                  </a:lnTo>
                  <a:lnTo>
                    <a:pt x="969834" y="2099885"/>
                  </a:lnTo>
                  <a:lnTo>
                    <a:pt x="1008587" y="2122289"/>
                  </a:lnTo>
                  <a:lnTo>
                    <a:pt x="1047822" y="2143811"/>
                  </a:lnTo>
                  <a:lnTo>
                    <a:pt x="1087523" y="2164443"/>
                  </a:lnTo>
                  <a:lnTo>
                    <a:pt x="1127673" y="2184177"/>
                  </a:lnTo>
                  <a:lnTo>
                    <a:pt x="1168255" y="2203006"/>
                  </a:lnTo>
                  <a:lnTo>
                    <a:pt x="1209254" y="2220920"/>
                  </a:lnTo>
                  <a:lnTo>
                    <a:pt x="1250653" y="2237913"/>
                  </a:lnTo>
                  <a:lnTo>
                    <a:pt x="1292435" y="2253976"/>
                  </a:lnTo>
                  <a:lnTo>
                    <a:pt x="1334583" y="2269102"/>
                  </a:lnTo>
                  <a:lnTo>
                    <a:pt x="1377081" y="2283282"/>
                  </a:lnTo>
                  <a:lnTo>
                    <a:pt x="1419913" y="2296509"/>
                  </a:lnTo>
                  <a:lnTo>
                    <a:pt x="1463061" y="2308775"/>
                  </a:lnTo>
                  <a:lnTo>
                    <a:pt x="1506510" y="2320072"/>
                  </a:lnTo>
                  <a:lnTo>
                    <a:pt x="1550242" y="2330392"/>
                  </a:lnTo>
                  <a:lnTo>
                    <a:pt x="1594242" y="2339727"/>
                  </a:lnTo>
                  <a:lnTo>
                    <a:pt x="1638492" y="2348069"/>
                  </a:lnTo>
                  <a:lnTo>
                    <a:pt x="1682977" y="2355410"/>
                  </a:lnTo>
                  <a:lnTo>
                    <a:pt x="1727678" y="2361743"/>
                  </a:lnTo>
                  <a:lnTo>
                    <a:pt x="1772581" y="2367059"/>
                  </a:lnTo>
                  <a:lnTo>
                    <a:pt x="1817668" y="2371350"/>
                  </a:lnTo>
                  <a:lnTo>
                    <a:pt x="1862923" y="2374610"/>
                  </a:lnTo>
                  <a:lnTo>
                    <a:pt x="1908330" y="2376829"/>
                  </a:lnTo>
                  <a:lnTo>
                    <a:pt x="1953871" y="2378000"/>
                  </a:lnTo>
                  <a:lnTo>
                    <a:pt x="1999530" y="2378115"/>
                  </a:lnTo>
                  <a:lnTo>
                    <a:pt x="2045291" y="2377166"/>
                  </a:lnTo>
                  <a:lnTo>
                    <a:pt x="2091136" y="2375145"/>
                  </a:lnTo>
                  <a:lnTo>
                    <a:pt x="2137051" y="2372044"/>
                  </a:lnTo>
                  <a:lnTo>
                    <a:pt x="2183017" y="2367855"/>
                  </a:lnTo>
                  <a:lnTo>
                    <a:pt x="2229019" y="2362571"/>
                  </a:lnTo>
                  <a:lnTo>
                    <a:pt x="2275039" y="2356184"/>
                  </a:lnTo>
                  <a:lnTo>
                    <a:pt x="2321062" y="2348685"/>
                  </a:lnTo>
                  <a:lnTo>
                    <a:pt x="2367070" y="2340067"/>
                  </a:lnTo>
                  <a:lnTo>
                    <a:pt x="2413048" y="2330321"/>
                  </a:lnTo>
                  <a:lnTo>
                    <a:pt x="2458978" y="2319441"/>
                  </a:lnTo>
                  <a:lnTo>
                    <a:pt x="2504844" y="2307417"/>
                  </a:lnTo>
                  <a:lnTo>
                    <a:pt x="2550630" y="2294243"/>
                  </a:lnTo>
                  <a:lnTo>
                    <a:pt x="2596319" y="2279910"/>
                  </a:lnTo>
                  <a:lnTo>
                    <a:pt x="2641894" y="2264409"/>
                  </a:lnTo>
                  <a:lnTo>
                    <a:pt x="2687087" y="2247823"/>
                  </a:lnTo>
                  <a:lnTo>
                    <a:pt x="2731634" y="2230258"/>
                  </a:lnTo>
                  <a:lnTo>
                    <a:pt x="2775529" y="2211730"/>
                  </a:lnTo>
                  <a:lnTo>
                    <a:pt x="2818763" y="2192257"/>
                  </a:lnTo>
                  <a:lnTo>
                    <a:pt x="2861329" y="2171854"/>
                  </a:lnTo>
                  <a:lnTo>
                    <a:pt x="2903218" y="2150539"/>
                  </a:lnTo>
                  <a:lnTo>
                    <a:pt x="2944422" y="2128328"/>
                  </a:lnTo>
                  <a:lnTo>
                    <a:pt x="2984934" y="2105237"/>
                  </a:lnTo>
                  <a:lnTo>
                    <a:pt x="3024745" y="2081284"/>
                  </a:lnTo>
                  <a:lnTo>
                    <a:pt x="3063849" y="2056484"/>
                  </a:lnTo>
                  <a:lnTo>
                    <a:pt x="3102236" y="2030854"/>
                  </a:lnTo>
                  <a:lnTo>
                    <a:pt x="3139899" y="2004411"/>
                  </a:lnTo>
                  <a:lnTo>
                    <a:pt x="3176830" y="1977171"/>
                  </a:lnTo>
                  <a:lnTo>
                    <a:pt x="3213021" y="1949151"/>
                  </a:lnTo>
                  <a:lnTo>
                    <a:pt x="3248465" y="1920367"/>
                  </a:lnTo>
                  <a:lnTo>
                    <a:pt x="3283153" y="1890837"/>
                  </a:lnTo>
                  <a:lnTo>
                    <a:pt x="3317077" y="1860575"/>
                  </a:lnTo>
                  <a:lnTo>
                    <a:pt x="3350230" y="1829600"/>
                  </a:lnTo>
                  <a:lnTo>
                    <a:pt x="3382604" y="1797927"/>
                  </a:lnTo>
                  <a:lnTo>
                    <a:pt x="3384082" y="1796413"/>
                  </a:lnTo>
                </a:path>
              </a:pathLst>
            </a:custGeom>
            <a:ln w="2476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 descr=""/>
            <p:cNvSpPr/>
            <p:nvPr/>
          </p:nvSpPr>
          <p:spPr>
            <a:xfrm>
              <a:off x="13431601" y="0"/>
              <a:ext cx="3736340" cy="1322070"/>
            </a:xfrm>
            <a:custGeom>
              <a:avLst/>
              <a:gdLst/>
              <a:ahLst/>
              <a:cxnLst/>
              <a:rect l="l" t="t" r="r" b="b"/>
              <a:pathLst>
                <a:path w="3736340" h="1322070">
                  <a:moveTo>
                    <a:pt x="3736129" y="0"/>
                  </a:moveTo>
                  <a:lnTo>
                    <a:pt x="0" y="0"/>
                  </a:lnTo>
                  <a:lnTo>
                    <a:pt x="16753" y="45700"/>
                  </a:lnTo>
                  <a:lnTo>
                    <a:pt x="34314" y="90248"/>
                  </a:lnTo>
                  <a:lnTo>
                    <a:pt x="52836" y="134143"/>
                  </a:lnTo>
                  <a:lnTo>
                    <a:pt x="72305" y="177377"/>
                  </a:lnTo>
                  <a:lnTo>
                    <a:pt x="92704" y="219943"/>
                  </a:lnTo>
                  <a:lnTo>
                    <a:pt x="114015" y="261831"/>
                  </a:lnTo>
                  <a:lnTo>
                    <a:pt x="136222" y="303036"/>
                  </a:lnTo>
                  <a:lnTo>
                    <a:pt x="159309" y="343548"/>
                  </a:lnTo>
                  <a:lnTo>
                    <a:pt x="183260" y="383359"/>
                  </a:lnTo>
                  <a:lnTo>
                    <a:pt x="208057" y="422463"/>
                  </a:lnTo>
                  <a:lnTo>
                    <a:pt x="233684" y="460850"/>
                  </a:lnTo>
                  <a:lnTo>
                    <a:pt x="260125" y="498513"/>
                  </a:lnTo>
                  <a:lnTo>
                    <a:pt x="287363" y="535444"/>
                  </a:lnTo>
                  <a:lnTo>
                    <a:pt x="315381" y="571635"/>
                  </a:lnTo>
                  <a:lnTo>
                    <a:pt x="344163" y="607079"/>
                  </a:lnTo>
                  <a:lnTo>
                    <a:pt x="373693" y="641767"/>
                  </a:lnTo>
                  <a:lnTo>
                    <a:pt x="403953" y="675691"/>
                  </a:lnTo>
                  <a:lnTo>
                    <a:pt x="434927" y="708844"/>
                  </a:lnTo>
                  <a:lnTo>
                    <a:pt x="466599" y="741217"/>
                  </a:lnTo>
                  <a:lnTo>
                    <a:pt x="498953" y="772804"/>
                  </a:lnTo>
                  <a:lnTo>
                    <a:pt x="531970" y="803595"/>
                  </a:lnTo>
                  <a:lnTo>
                    <a:pt x="565636" y="833582"/>
                  </a:lnTo>
                  <a:lnTo>
                    <a:pt x="599933" y="862759"/>
                  </a:lnTo>
                  <a:lnTo>
                    <a:pt x="634845" y="891117"/>
                  </a:lnTo>
                  <a:lnTo>
                    <a:pt x="670355" y="918649"/>
                  </a:lnTo>
                  <a:lnTo>
                    <a:pt x="706447" y="945345"/>
                  </a:lnTo>
                  <a:lnTo>
                    <a:pt x="743105" y="971199"/>
                  </a:lnTo>
                  <a:lnTo>
                    <a:pt x="780311" y="996202"/>
                  </a:lnTo>
                  <a:lnTo>
                    <a:pt x="818049" y="1020347"/>
                  </a:lnTo>
                  <a:lnTo>
                    <a:pt x="856302" y="1043626"/>
                  </a:lnTo>
                  <a:lnTo>
                    <a:pt x="895055" y="1066030"/>
                  </a:lnTo>
                  <a:lnTo>
                    <a:pt x="934289" y="1087552"/>
                  </a:lnTo>
                  <a:lnTo>
                    <a:pt x="973990" y="1108184"/>
                  </a:lnTo>
                  <a:lnTo>
                    <a:pt x="1014140" y="1127918"/>
                  </a:lnTo>
                  <a:lnTo>
                    <a:pt x="1054723" y="1146747"/>
                  </a:lnTo>
                  <a:lnTo>
                    <a:pt x="1095722" y="1164661"/>
                  </a:lnTo>
                  <a:lnTo>
                    <a:pt x="1137121" y="1181654"/>
                  </a:lnTo>
                  <a:lnTo>
                    <a:pt x="1178902" y="1197717"/>
                  </a:lnTo>
                  <a:lnTo>
                    <a:pt x="1221051" y="1212843"/>
                  </a:lnTo>
                  <a:lnTo>
                    <a:pt x="1263549" y="1227023"/>
                  </a:lnTo>
                  <a:lnTo>
                    <a:pt x="1306380" y="1240250"/>
                  </a:lnTo>
                  <a:lnTo>
                    <a:pt x="1349529" y="1252516"/>
                  </a:lnTo>
                  <a:lnTo>
                    <a:pt x="1392978" y="1263813"/>
                  </a:lnTo>
                  <a:lnTo>
                    <a:pt x="1436710" y="1274133"/>
                  </a:lnTo>
                  <a:lnTo>
                    <a:pt x="1480710" y="1283468"/>
                  </a:lnTo>
                  <a:lnTo>
                    <a:pt x="1524960" y="1291810"/>
                  </a:lnTo>
                  <a:lnTo>
                    <a:pt x="1569444" y="1299151"/>
                  </a:lnTo>
                  <a:lnTo>
                    <a:pt x="1614146" y="1305484"/>
                  </a:lnTo>
                  <a:lnTo>
                    <a:pt x="1659049" y="1310800"/>
                  </a:lnTo>
                  <a:lnTo>
                    <a:pt x="1704136" y="1315091"/>
                  </a:lnTo>
                  <a:lnTo>
                    <a:pt x="1749391" y="1318351"/>
                  </a:lnTo>
                  <a:lnTo>
                    <a:pt x="1794797" y="1320570"/>
                  </a:lnTo>
                  <a:lnTo>
                    <a:pt x="1840338" y="1321741"/>
                  </a:lnTo>
                  <a:lnTo>
                    <a:pt x="1885997" y="1321856"/>
                  </a:lnTo>
                  <a:lnTo>
                    <a:pt x="1931758" y="1320907"/>
                  </a:lnTo>
                  <a:lnTo>
                    <a:pt x="1977604" y="1318886"/>
                  </a:lnTo>
                  <a:lnTo>
                    <a:pt x="2023518" y="1315785"/>
                  </a:lnTo>
                  <a:lnTo>
                    <a:pt x="2069485" y="1311596"/>
                  </a:lnTo>
                  <a:lnTo>
                    <a:pt x="2115486" y="1306312"/>
                  </a:lnTo>
                  <a:lnTo>
                    <a:pt x="2161507" y="1299925"/>
                  </a:lnTo>
                  <a:lnTo>
                    <a:pt x="2207529" y="1292426"/>
                  </a:lnTo>
                  <a:lnTo>
                    <a:pt x="2253538" y="1283808"/>
                  </a:lnTo>
                  <a:lnTo>
                    <a:pt x="2299515" y="1274062"/>
                  </a:lnTo>
                  <a:lnTo>
                    <a:pt x="2345446" y="1263182"/>
                  </a:lnTo>
                  <a:lnTo>
                    <a:pt x="2391312" y="1251158"/>
                  </a:lnTo>
                  <a:lnTo>
                    <a:pt x="2437098" y="1237984"/>
                  </a:lnTo>
                  <a:lnTo>
                    <a:pt x="2482786" y="1223651"/>
                  </a:lnTo>
                  <a:lnTo>
                    <a:pt x="2528361" y="1208151"/>
                  </a:lnTo>
                  <a:lnTo>
                    <a:pt x="2573554" y="1191569"/>
                  </a:lnTo>
                  <a:lnTo>
                    <a:pt x="2618102" y="1174009"/>
                  </a:lnTo>
                  <a:lnTo>
                    <a:pt x="2661997" y="1155486"/>
                  </a:lnTo>
                  <a:lnTo>
                    <a:pt x="2705231" y="1136018"/>
                  </a:lnTo>
                  <a:lnTo>
                    <a:pt x="2747796" y="1115619"/>
                  </a:lnTo>
                  <a:lnTo>
                    <a:pt x="2789685" y="1094308"/>
                  </a:lnTo>
                  <a:lnTo>
                    <a:pt x="2830890" y="1072101"/>
                  </a:lnTo>
                  <a:lnTo>
                    <a:pt x="2871401" y="1049013"/>
                  </a:lnTo>
                  <a:lnTo>
                    <a:pt x="2911213" y="1025063"/>
                  </a:lnTo>
                  <a:lnTo>
                    <a:pt x="2950316" y="1000266"/>
                  </a:lnTo>
                  <a:lnTo>
                    <a:pt x="2988703" y="974638"/>
                  </a:lnTo>
                  <a:lnTo>
                    <a:pt x="3026367" y="948198"/>
                  </a:lnTo>
                  <a:lnTo>
                    <a:pt x="3063298" y="920960"/>
                  </a:lnTo>
                  <a:lnTo>
                    <a:pt x="3099489" y="892942"/>
                  </a:lnTo>
                  <a:lnTo>
                    <a:pt x="3134933" y="864160"/>
                  </a:lnTo>
                  <a:lnTo>
                    <a:pt x="3169621" y="834630"/>
                  </a:lnTo>
                  <a:lnTo>
                    <a:pt x="3203545" y="804370"/>
                  </a:lnTo>
                  <a:lnTo>
                    <a:pt x="3236698" y="773395"/>
                  </a:lnTo>
                  <a:lnTo>
                    <a:pt x="3269071" y="741723"/>
                  </a:lnTo>
                  <a:lnTo>
                    <a:pt x="3300657" y="709370"/>
                  </a:lnTo>
                  <a:lnTo>
                    <a:pt x="3331448" y="676353"/>
                  </a:lnTo>
                  <a:lnTo>
                    <a:pt x="3361436" y="642687"/>
                  </a:lnTo>
                  <a:lnTo>
                    <a:pt x="3390613" y="608390"/>
                  </a:lnTo>
                  <a:lnTo>
                    <a:pt x="3418971" y="573478"/>
                  </a:lnTo>
                  <a:lnTo>
                    <a:pt x="3446502" y="537967"/>
                  </a:lnTo>
                  <a:lnTo>
                    <a:pt x="3473199" y="501875"/>
                  </a:lnTo>
                  <a:lnTo>
                    <a:pt x="3499053" y="465218"/>
                  </a:lnTo>
                  <a:lnTo>
                    <a:pt x="3524056" y="428012"/>
                  </a:lnTo>
                  <a:lnTo>
                    <a:pt x="3548201" y="390274"/>
                  </a:lnTo>
                  <a:lnTo>
                    <a:pt x="3571479" y="352021"/>
                  </a:lnTo>
                  <a:lnTo>
                    <a:pt x="3593884" y="313268"/>
                  </a:lnTo>
                  <a:lnTo>
                    <a:pt x="3615406" y="274033"/>
                  </a:lnTo>
                  <a:lnTo>
                    <a:pt x="3636038" y="234333"/>
                  </a:lnTo>
                  <a:lnTo>
                    <a:pt x="3655772" y="194182"/>
                  </a:lnTo>
                  <a:lnTo>
                    <a:pt x="3674600" y="153600"/>
                  </a:lnTo>
                  <a:lnTo>
                    <a:pt x="3692515" y="112601"/>
                  </a:lnTo>
                  <a:lnTo>
                    <a:pt x="3709508" y="71202"/>
                  </a:lnTo>
                  <a:lnTo>
                    <a:pt x="3725571" y="29420"/>
                  </a:lnTo>
                  <a:lnTo>
                    <a:pt x="3736129" y="0"/>
                  </a:lnTo>
                  <a:close/>
                </a:path>
              </a:pathLst>
            </a:custGeom>
            <a:solidFill>
              <a:srgbClr val="E8A300">
                <a:alpha val="5097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 descr=""/>
            <p:cNvSpPr/>
            <p:nvPr/>
          </p:nvSpPr>
          <p:spPr>
            <a:xfrm>
              <a:off x="13431601" y="0"/>
              <a:ext cx="3736340" cy="1322070"/>
            </a:xfrm>
            <a:custGeom>
              <a:avLst/>
              <a:gdLst/>
              <a:ahLst/>
              <a:cxnLst/>
              <a:rect l="l" t="t" r="r" b="b"/>
              <a:pathLst>
                <a:path w="3736340" h="1322070">
                  <a:moveTo>
                    <a:pt x="0" y="0"/>
                  </a:moveTo>
                  <a:lnTo>
                    <a:pt x="16753" y="45700"/>
                  </a:lnTo>
                  <a:lnTo>
                    <a:pt x="34314" y="90248"/>
                  </a:lnTo>
                  <a:lnTo>
                    <a:pt x="52836" y="134143"/>
                  </a:lnTo>
                  <a:lnTo>
                    <a:pt x="72305" y="177377"/>
                  </a:lnTo>
                  <a:lnTo>
                    <a:pt x="92704" y="219943"/>
                  </a:lnTo>
                  <a:lnTo>
                    <a:pt x="114015" y="261831"/>
                  </a:lnTo>
                  <a:lnTo>
                    <a:pt x="136222" y="303036"/>
                  </a:lnTo>
                  <a:lnTo>
                    <a:pt x="159309" y="343548"/>
                  </a:lnTo>
                  <a:lnTo>
                    <a:pt x="183260" y="383359"/>
                  </a:lnTo>
                  <a:lnTo>
                    <a:pt x="208057" y="422463"/>
                  </a:lnTo>
                  <a:lnTo>
                    <a:pt x="233684" y="460850"/>
                  </a:lnTo>
                  <a:lnTo>
                    <a:pt x="260125" y="498513"/>
                  </a:lnTo>
                  <a:lnTo>
                    <a:pt x="287363" y="535444"/>
                  </a:lnTo>
                  <a:lnTo>
                    <a:pt x="315381" y="571635"/>
                  </a:lnTo>
                  <a:lnTo>
                    <a:pt x="344163" y="607079"/>
                  </a:lnTo>
                  <a:lnTo>
                    <a:pt x="373693" y="641767"/>
                  </a:lnTo>
                  <a:lnTo>
                    <a:pt x="403953" y="675691"/>
                  </a:lnTo>
                  <a:lnTo>
                    <a:pt x="434927" y="708844"/>
                  </a:lnTo>
                  <a:lnTo>
                    <a:pt x="466599" y="741217"/>
                  </a:lnTo>
                  <a:lnTo>
                    <a:pt x="498953" y="772804"/>
                  </a:lnTo>
                  <a:lnTo>
                    <a:pt x="531970" y="803595"/>
                  </a:lnTo>
                  <a:lnTo>
                    <a:pt x="565636" y="833582"/>
                  </a:lnTo>
                  <a:lnTo>
                    <a:pt x="599933" y="862759"/>
                  </a:lnTo>
                  <a:lnTo>
                    <a:pt x="634845" y="891117"/>
                  </a:lnTo>
                  <a:lnTo>
                    <a:pt x="670355" y="918649"/>
                  </a:lnTo>
                  <a:lnTo>
                    <a:pt x="706447" y="945345"/>
                  </a:lnTo>
                  <a:lnTo>
                    <a:pt x="743105" y="971199"/>
                  </a:lnTo>
                  <a:lnTo>
                    <a:pt x="780311" y="996202"/>
                  </a:lnTo>
                  <a:lnTo>
                    <a:pt x="818049" y="1020347"/>
                  </a:lnTo>
                  <a:lnTo>
                    <a:pt x="856302" y="1043626"/>
                  </a:lnTo>
                  <a:lnTo>
                    <a:pt x="895055" y="1066030"/>
                  </a:lnTo>
                  <a:lnTo>
                    <a:pt x="934289" y="1087552"/>
                  </a:lnTo>
                  <a:lnTo>
                    <a:pt x="973990" y="1108184"/>
                  </a:lnTo>
                  <a:lnTo>
                    <a:pt x="1014140" y="1127918"/>
                  </a:lnTo>
                  <a:lnTo>
                    <a:pt x="1054723" y="1146747"/>
                  </a:lnTo>
                  <a:lnTo>
                    <a:pt x="1095722" y="1164661"/>
                  </a:lnTo>
                  <a:lnTo>
                    <a:pt x="1137121" y="1181654"/>
                  </a:lnTo>
                  <a:lnTo>
                    <a:pt x="1178902" y="1197717"/>
                  </a:lnTo>
                  <a:lnTo>
                    <a:pt x="1221051" y="1212843"/>
                  </a:lnTo>
                  <a:lnTo>
                    <a:pt x="1263549" y="1227023"/>
                  </a:lnTo>
                  <a:lnTo>
                    <a:pt x="1306380" y="1240250"/>
                  </a:lnTo>
                  <a:lnTo>
                    <a:pt x="1349529" y="1252516"/>
                  </a:lnTo>
                  <a:lnTo>
                    <a:pt x="1392978" y="1263813"/>
                  </a:lnTo>
                  <a:lnTo>
                    <a:pt x="1436710" y="1274133"/>
                  </a:lnTo>
                  <a:lnTo>
                    <a:pt x="1480710" y="1283468"/>
                  </a:lnTo>
                  <a:lnTo>
                    <a:pt x="1524960" y="1291810"/>
                  </a:lnTo>
                  <a:lnTo>
                    <a:pt x="1569444" y="1299151"/>
                  </a:lnTo>
                  <a:lnTo>
                    <a:pt x="1614146" y="1305484"/>
                  </a:lnTo>
                  <a:lnTo>
                    <a:pt x="1659049" y="1310800"/>
                  </a:lnTo>
                  <a:lnTo>
                    <a:pt x="1704136" y="1315091"/>
                  </a:lnTo>
                  <a:lnTo>
                    <a:pt x="1749391" y="1318351"/>
                  </a:lnTo>
                  <a:lnTo>
                    <a:pt x="1794797" y="1320570"/>
                  </a:lnTo>
                  <a:lnTo>
                    <a:pt x="1840338" y="1321741"/>
                  </a:lnTo>
                  <a:lnTo>
                    <a:pt x="1885997" y="1321856"/>
                  </a:lnTo>
                  <a:lnTo>
                    <a:pt x="1931758" y="1320907"/>
                  </a:lnTo>
                  <a:lnTo>
                    <a:pt x="1977604" y="1318886"/>
                  </a:lnTo>
                  <a:lnTo>
                    <a:pt x="2023518" y="1315785"/>
                  </a:lnTo>
                  <a:lnTo>
                    <a:pt x="2069485" y="1311596"/>
                  </a:lnTo>
                  <a:lnTo>
                    <a:pt x="2115486" y="1306312"/>
                  </a:lnTo>
                  <a:lnTo>
                    <a:pt x="2161507" y="1299925"/>
                  </a:lnTo>
                  <a:lnTo>
                    <a:pt x="2207529" y="1292426"/>
                  </a:lnTo>
                  <a:lnTo>
                    <a:pt x="2253538" y="1283808"/>
                  </a:lnTo>
                  <a:lnTo>
                    <a:pt x="2299515" y="1274062"/>
                  </a:lnTo>
                  <a:lnTo>
                    <a:pt x="2345446" y="1263182"/>
                  </a:lnTo>
                  <a:lnTo>
                    <a:pt x="2391312" y="1251158"/>
                  </a:lnTo>
                  <a:lnTo>
                    <a:pt x="2437098" y="1237984"/>
                  </a:lnTo>
                  <a:lnTo>
                    <a:pt x="2482786" y="1223651"/>
                  </a:lnTo>
                  <a:lnTo>
                    <a:pt x="2528361" y="1208151"/>
                  </a:lnTo>
                  <a:lnTo>
                    <a:pt x="2573554" y="1191569"/>
                  </a:lnTo>
                  <a:lnTo>
                    <a:pt x="2618102" y="1174009"/>
                  </a:lnTo>
                  <a:lnTo>
                    <a:pt x="2661997" y="1155486"/>
                  </a:lnTo>
                  <a:lnTo>
                    <a:pt x="2705231" y="1136018"/>
                  </a:lnTo>
                  <a:lnTo>
                    <a:pt x="2747796" y="1115619"/>
                  </a:lnTo>
                  <a:lnTo>
                    <a:pt x="2789685" y="1094308"/>
                  </a:lnTo>
                  <a:lnTo>
                    <a:pt x="2830890" y="1072101"/>
                  </a:lnTo>
                  <a:lnTo>
                    <a:pt x="2871401" y="1049013"/>
                  </a:lnTo>
                  <a:lnTo>
                    <a:pt x="2911213" y="1025063"/>
                  </a:lnTo>
                  <a:lnTo>
                    <a:pt x="2950316" y="1000266"/>
                  </a:lnTo>
                  <a:lnTo>
                    <a:pt x="2988703" y="974638"/>
                  </a:lnTo>
                  <a:lnTo>
                    <a:pt x="3026367" y="948198"/>
                  </a:lnTo>
                  <a:lnTo>
                    <a:pt x="3063298" y="920960"/>
                  </a:lnTo>
                  <a:lnTo>
                    <a:pt x="3099489" y="892942"/>
                  </a:lnTo>
                  <a:lnTo>
                    <a:pt x="3134933" y="864160"/>
                  </a:lnTo>
                  <a:lnTo>
                    <a:pt x="3169621" y="834630"/>
                  </a:lnTo>
                  <a:lnTo>
                    <a:pt x="3203545" y="804370"/>
                  </a:lnTo>
                  <a:lnTo>
                    <a:pt x="3236698" y="773395"/>
                  </a:lnTo>
                  <a:lnTo>
                    <a:pt x="3269071" y="741723"/>
                  </a:lnTo>
                  <a:lnTo>
                    <a:pt x="3300657" y="709370"/>
                  </a:lnTo>
                  <a:lnTo>
                    <a:pt x="3331448" y="676353"/>
                  </a:lnTo>
                  <a:lnTo>
                    <a:pt x="3361436" y="642687"/>
                  </a:lnTo>
                  <a:lnTo>
                    <a:pt x="3390613" y="608390"/>
                  </a:lnTo>
                  <a:lnTo>
                    <a:pt x="3418971" y="573478"/>
                  </a:lnTo>
                  <a:lnTo>
                    <a:pt x="3446502" y="537967"/>
                  </a:lnTo>
                  <a:lnTo>
                    <a:pt x="3473199" y="501875"/>
                  </a:lnTo>
                  <a:lnTo>
                    <a:pt x="3499053" y="465218"/>
                  </a:lnTo>
                  <a:lnTo>
                    <a:pt x="3524056" y="428012"/>
                  </a:lnTo>
                  <a:lnTo>
                    <a:pt x="3548201" y="390274"/>
                  </a:lnTo>
                  <a:lnTo>
                    <a:pt x="3571479" y="352021"/>
                  </a:lnTo>
                  <a:lnTo>
                    <a:pt x="3593884" y="313268"/>
                  </a:lnTo>
                  <a:lnTo>
                    <a:pt x="3615406" y="274033"/>
                  </a:lnTo>
                  <a:lnTo>
                    <a:pt x="3636038" y="234333"/>
                  </a:lnTo>
                  <a:lnTo>
                    <a:pt x="3655772" y="194182"/>
                  </a:lnTo>
                  <a:lnTo>
                    <a:pt x="3674600" y="153600"/>
                  </a:lnTo>
                  <a:lnTo>
                    <a:pt x="3692515" y="112601"/>
                  </a:lnTo>
                  <a:lnTo>
                    <a:pt x="3709508" y="71202"/>
                  </a:lnTo>
                  <a:lnTo>
                    <a:pt x="3725571" y="29420"/>
                  </a:lnTo>
                  <a:lnTo>
                    <a:pt x="3736129" y="0"/>
                  </a:lnTo>
                </a:path>
              </a:pathLst>
            </a:custGeom>
            <a:ln w="2476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7" name="object 17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21862" y="9464484"/>
            <a:ext cx="1370076" cy="454025"/>
          </a:xfrm>
          <a:prstGeom prst="rect">
            <a:avLst/>
          </a:prstGeom>
        </p:spPr>
      </p:pic>
      <p:pic>
        <p:nvPicPr>
          <p:cNvPr id="18" name="object 18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5638419" cy="1829689"/>
          </a:xfrm>
          <a:prstGeom prst="rect">
            <a:avLst/>
          </a:prstGeom>
        </p:spPr>
      </p:pic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3208147" y="3282441"/>
            <a:ext cx="12004675" cy="168973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algn="ctr" marL="635">
              <a:lnSpc>
                <a:spcPts val="6550"/>
              </a:lnSpc>
              <a:spcBef>
                <a:spcPts val="95"/>
              </a:spcBef>
            </a:pPr>
            <a:r>
              <a:rPr dirty="0" sz="5750" spc="-65">
                <a:solidFill>
                  <a:srgbClr val="9E1731"/>
                </a:solidFill>
                <a:latin typeface="Lucida Sans Unicode"/>
                <a:cs typeface="Lucida Sans Unicode"/>
              </a:rPr>
              <a:t>Estem</a:t>
            </a:r>
            <a:r>
              <a:rPr dirty="0" sz="5750" spc="-370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5750">
                <a:solidFill>
                  <a:srgbClr val="9E1731"/>
                </a:solidFill>
                <a:latin typeface="Lucida Sans Unicode"/>
                <a:cs typeface="Lucida Sans Unicode"/>
              </a:rPr>
              <a:t>en</a:t>
            </a:r>
            <a:r>
              <a:rPr dirty="0" sz="5750" spc="-345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5750" spc="-130">
                <a:solidFill>
                  <a:srgbClr val="9E1731"/>
                </a:solidFill>
                <a:latin typeface="Lucida Sans Unicode"/>
                <a:cs typeface="Lucida Sans Unicode"/>
              </a:rPr>
              <a:t>contacte</a:t>
            </a:r>
            <a:r>
              <a:rPr dirty="0" sz="5750" spc="-340">
                <a:solidFill>
                  <a:srgbClr val="9E1731"/>
                </a:solidFill>
                <a:latin typeface="Lucida Sans Unicode"/>
                <a:cs typeface="Lucida Sans Unicode"/>
              </a:rPr>
              <a:t> </a:t>
            </a:r>
            <a:r>
              <a:rPr dirty="0" sz="5750" spc="-25">
                <a:solidFill>
                  <a:srgbClr val="9E1731"/>
                </a:solidFill>
                <a:latin typeface="Lucida Sans Unicode"/>
                <a:cs typeface="Lucida Sans Unicode"/>
              </a:rPr>
              <a:t>en:</a:t>
            </a:r>
            <a:endParaRPr sz="5750">
              <a:latin typeface="Lucida Sans Unicode"/>
              <a:cs typeface="Lucida Sans Unicode"/>
            </a:endParaRPr>
          </a:p>
          <a:p>
            <a:pPr algn="ctr">
              <a:lnSpc>
                <a:spcPts val="6550"/>
              </a:lnSpc>
            </a:pPr>
            <a:r>
              <a:rPr dirty="0" sz="5750" spc="-315">
                <a:solidFill>
                  <a:srgbClr val="9E1731"/>
                </a:solidFill>
                <a:latin typeface="Arial Black"/>
                <a:cs typeface="Arial Black"/>
                <a:hlinkClick r:id="rId4"/>
              </a:rPr>
              <a:t>agendesurbaneslocals@dibat.cat</a:t>
            </a:r>
            <a:endParaRPr sz="575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E173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Laura</dc:creator>
  <dc:title>IAUL25_Presentación tipo IAULs.pdf</dc:title>
  <dcterms:created xsi:type="dcterms:W3CDTF">2026-04-24T07:32:48Z</dcterms:created>
  <dcterms:modified xsi:type="dcterms:W3CDTF">2026-04-24T07:32:48Z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2026-04-23T00:00:00Z</vt:filetime>
  </property>
  <property fmtid="{D5CDD505-2E9C-101B-9397-08002B2CF9AE}" pid="3" name="Creator">
    <vt:lpwstr>Microsoft® PowerPoint® per al Microsoft 365</vt:lpwstr>
  </property>
  <property fmtid="{D5CDD505-2E9C-101B-9397-08002B2CF9AE}" pid="4" name="LastSaved">
    <vt:filetime>2026-04-24T00:00:00Z</vt:filetime>
  </property>
  <property fmtid="{D5CDD505-2E9C-101B-9397-08002B2CF9AE}" pid="5" name="Producer">
    <vt:lpwstr>Microsoft® PowerPoint® per al Microsoft 365</vt:lpwstr>
  </property>
</Properties>
</file>