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307" r:id="rId3"/>
    <p:sldId id="326" r:id="rId4"/>
    <p:sldId id="328" r:id="rId5"/>
    <p:sldId id="329" r:id="rId6"/>
    <p:sldId id="324" r:id="rId7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D9A"/>
    <a:srgbClr val="F7BE00"/>
    <a:srgbClr val="009A96"/>
    <a:srgbClr val="F18A00"/>
    <a:srgbClr val="7F9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03306E-19DC-49EF-8A8E-5289A08616EC}" v="5" dt="2025-06-06T07:23:24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6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edma Alonso, Noe" userId="27af3944-08d2-4f43-913a-d55d4a055134" providerId="ADAL" clId="{81F57463-5D4C-4516-B010-91BF06F57407}"/>
    <pc:docChg chg="undo custSel addSld delSld modSld sldOrd">
      <pc:chgData name="Viedma Alonso, Noe" userId="27af3944-08d2-4f43-913a-d55d4a055134" providerId="ADAL" clId="{81F57463-5D4C-4516-B010-91BF06F57407}" dt="2025-04-08T08:42:04.477" v="4829" actId="20577"/>
      <pc:docMkLst>
        <pc:docMk/>
      </pc:docMkLst>
      <pc:sldChg chg="modSp mod">
        <pc:chgData name="Viedma Alonso, Noe" userId="27af3944-08d2-4f43-913a-d55d4a055134" providerId="ADAL" clId="{81F57463-5D4C-4516-B010-91BF06F57407}" dt="2025-04-08T07:49:56.327" v="4693" actId="20577"/>
        <pc:sldMkLst>
          <pc:docMk/>
          <pc:sldMk cId="961024614" sldId="261"/>
        </pc:sldMkLst>
        <pc:spChg chg="mod">
          <ac:chgData name="Viedma Alonso, Noe" userId="27af3944-08d2-4f43-913a-d55d4a055134" providerId="ADAL" clId="{81F57463-5D4C-4516-B010-91BF06F57407}" dt="2025-04-08T07:49:56.327" v="4693" actId="20577"/>
          <ac:spMkLst>
            <pc:docMk/>
            <pc:sldMk cId="961024614" sldId="261"/>
            <ac:spMk id="9" creationId="{3FFED651-C1C4-13F8-5178-289970E35273}"/>
          </ac:spMkLst>
        </pc:spChg>
      </pc:sldChg>
      <pc:sldChg chg="del ord">
        <pc:chgData name="Viedma Alonso, Noe" userId="27af3944-08d2-4f43-913a-d55d4a055134" providerId="ADAL" clId="{81F57463-5D4C-4516-B010-91BF06F57407}" dt="2025-04-07T09:32:19.762" v="1970" actId="47"/>
        <pc:sldMkLst>
          <pc:docMk/>
          <pc:sldMk cId="3508165723" sldId="269"/>
        </pc:sldMkLst>
      </pc:sldChg>
      <pc:sldChg chg="del">
        <pc:chgData name="Viedma Alonso, Noe" userId="27af3944-08d2-4f43-913a-d55d4a055134" providerId="ADAL" clId="{81F57463-5D4C-4516-B010-91BF06F57407}" dt="2025-04-07T09:32:05.490" v="1969" actId="47"/>
        <pc:sldMkLst>
          <pc:docMk/>
          <pc:sldMk cId="2931653805" sldId="275"/>
        </pc:sldMkLst>
      </pc:sldChg>
      <pc:sldChg chg="del">
        <pc:chgData name="Viedma Alonso, Noe" userId="27af3944-08d2-4f43-913a-d55d4a055134" providerId="ADAL" clId="{81F57463-5D4C-4516-B010-91BF06F57407}" dt="2025-04-07T09:32:23.966" v="1973" actId="47"/>
        <pc:sldMkLst>
          <pc:docMk/>
          <pc:sldMk cId="1760459731" sldId="297"/>
        </pc:sldMkLst>
      </pc:sldChg>
      <pc:sldChg chg="del">
        <pc:chgData name="Viedma Alonso, Noe" userId="27af3944-08d2-4f43-913a-d55d4a055134" providerId="ADAL" clId="{81F57463-5D4C-4516-B010-91BF06F57407}" dt="2025-04-07T09:32:02.267" v="1968" actId="47"/>
        <pc:sldMkLst>
          <pc:docMk/>
          <pc:sldMk cId="3412673632" sldId="300"/>
        </pc:sldMkLst>
      </pc:sldChg>
      <pc:sldChg chg="del">
        <pc:chgData name="Viedma Alonso, Noe" userId="27af3944-08d2-4f43-913a-d55d4a055134" providerId="ADAL" clId="{81F57463-5D4C-4516-B010-91BF06F57407}" dt="2025-04-07T09:32:37.908" v="1975" actId="47"/>
        <pc:sldMkLst>
          <pc:docMk/>
          <pc:sldMk cId="3459700128" sldId="303"/>
        </pc:sldMkLst>
      </pc:sldChg>
      <pc:sldChg chg="addSp delSp modSp mod ord">
        <pc:chgData name="Viedma Alonso, Noe" userId="27af3944-08d2-4f43-913a-d55d4a055134" providerId="ADAL" clId="{81F57463-5D4C-4516-B010-91BF06F57407}" dt="2025-04-07T14:07:11.981" v="3566" actId="20577"/>
        <pc:sldMkLst>
          <pc:docMk/>
          <pc:sldMk cId="2663899364" sldId="307"/>
        </pc:sldMkLst>
        <pc:spChg chg="mod">
          <ac:chgData name="Viedma Alonso, Noe" userId="27af3944-08d2-4f43-913a-d55d4a055134" providerId="ADAL" clId="{81F57463-5D4C-4516-B010-91BF06F57407}" dt="2025-04-07T07:43:11.139" v="386" actId="20577"/>
          <ac:spMkLst>
            <pc:docMk/>
            <pc:sldMk cId="2663899364" sldId="307"/>
            <ac:spMk id="3" creationId="{22EF3046-6919-68C5-D4E7-726692A7962C}"/>
          </ac:spMkLst>
        </pc:spChg>
        <pc:spChg chg="mod">
          <ac:chgData name="Viedma Alonso, Noe" userId="27af3944-08d2-4f43-913a-d55d4a055134" providerId="ADAL" clId="{81F57463-5D4C-4516-B010-91BF06F57407}" dt="2025-04-07T07:33:21.868" v="86" actId="20577"/>
          <ac:spMkLst>
            <pc:docMk/>
            <pc:sldMk cId="2663899364" sldId="307"/>
            <ac:spMk id="7" creationId="{CAE5D85D-072C-DA93-1F0C-7CD62A5ED4E6}"/>
          </ac:spMkLst>
        </pc:spChg>
        <pc:spChg chg="add del mod">
          <ac:chgData name="Viedma Alonso, Noe" userId="27af3944-08d2-4f43-913a-d55d4a055134" providerId="ADAL" clId="{81F57463-5D4C-4516-B010-91BF06F57407}" dt="2025-04-07T14:07:11.981" v="3566" actId="20577"/>
          <ac:spMkLst>
            <pc:docMk/>
            <pc:sldMk cId="2663899364" sldId="307"/>
            <ac:spMk id="11" creationId="{E62A550A-401E-6D5E-DA2C-BD77EDD43C42}"/>
          </ac:spMkLst>
        </pc:spChg>
      </pc:sldChg>
      <pc:sldChg chg="del">
        <pc:chgData name="Viedma Alonso, Noe" userId="27af3944-08d2-4f43-913a-d55d4a055134" providerId="ADAL" clId="{81F57463-5D4C-4516-B010-91BF06F57407}" dt="2025-04-07T09:32:42.720" v="1976" actId="47"/>
        <pc:sldMkLst>
          <pc:docMk/>
          <pc:sldMk cId="1612132090" sldId="309"/>
        </pc:sldMkLst>
      </pc:sldChg>
      <pc:sldChg chg="del">
        <pc:chgData name="Viedma Alonso, Noe" userId="27af3944-08d2-4f43-913a-d55d4a055134" providerId="ADAL" clId="{81F57463-5D4C-4516-B010-91BF06F57407}" dt="2025-04-07T09:32:32.775" v="1974" actId="47"/>
        <pc:sldMkLst>
          <pc:docMk/>
          <pc:sldMk cId="260453843" sldId="322"/>
        </pc:sldMkLst>
      </pc:sldChg>
      <pc:sldChg chg="del">
        <pc:chgData name="Viedma Alonso, Noe" userId="27af3944-08d2-4f43-913a-d55d4a055134" providerId="ADAL" clId="{81F57463-5D4C-4516-B010-91BF06F57407}" dt="2025-04-07T09:32:21.956" v="1972" actId="47"/>
        <pc:sldMkLst>
          <pc:docMk/>
          <pc:sldMk cId="4063596044" sldId="323"/>
        </pc:sldMkLst>
      </pc:sldChg>
      <pc:sldChg chg="modSp mod">
        <pc:chgData name="Viedma Alonso, Noe" userId="27af3944-08d2-4f43-913a-d55d4a055134" providerId="ADAL" clId="{81F57463-5D4C-4516-B010-91BF06F57407}" dt="2025-04-07T09:39:41.924" v="2045" actId="6549"/>
        <pc:sldMkLst>
          <pc:docMk/>
          <pc:sldMk cId="1233504240" sldId="324"/>
        </pc:sldMkLst>
        <pc:spChg chg="mod">
          <ac:chgData name="Viedma Alonso, Noe" userId="27af3944-08d2-4f43-913a-d55d4a055134" providerId="ADAL" clId="{81F57463-5D4C-4516-B010-91BF06F57407}" dt="2025-04-07T09:39:41.924" v="2045" actId="6549"/>
          <ac:spMkLst>
            <pc:docMk/>
            <pc:sldMk cId="1233504240" sldId="324"/>
            <ac:spMk id="2" creationId="{A8EA139F-EE6B-C599-3D3E-348B9192D783}"/>
          </ac:spMkLst>
        </pc:spChg>
      </pc:sldChg>
      <pc:sldChg chg="new del">
        <pc:chgData name="Viedma Alonso, Noe" userId="27af3944-08d2-4f43-913a-d55d4a055134" providerId="ADAL" clId="{81F57463-5D4C-4516-B010-91BF06F57407}" dt="2025-04-07T09:32:20.800" v="1971" actId="47"/>
        <pc:sldMkLst>
          <pc:docMk/>
          <pc:sldMk cId="2600656281" sldId="325"/>
        </pc:sldMkLst>
      </pc:sldChg>
      <pc:sldChg chg="addSp delSp modSp add mod">
        <pc:chgData name="Viedma Alonso, Noe" userId="27af3944-08d2-4f43-913a-d55d4a055134" providerId="ADAL" clId="{81F57463-5D4C-4516-B010-91BF06F57407}" dt="2025-04-07T14:08:38.155" v="3572" actId="20577"/>
        <pc:sldMkLst>
          <pc:docMk/>
          <pc:sldMk cId="2785594925" sldId="326"/>
        </pc:sldMkLst>
        <pc:spChg chg="mod">
          <ac:chgData name="Viedma Alonso, Noe" userId="27af3944-08d2-4f43-913a-d55d4a055134" providerId="ADAL" clId="{81F57463-5D4C-4516-B010-91BF06F57407}" dt="2025-04-07T07:44:26.732" v="393" actId="20577"/>
          <ac:spMkLst>
            <pc:docMk/>
            <pc:sldMk cId="2785594925" sldId="326"/>
            <ac:spMk id="3" creationId="{6E659559-FAA3-06DA-5778-013E82E52F05}"/>
          </ac:spMkLst>
        </pc:spChg>
        <pc:spChg chg="mod">
          <ac:chgData name="Viedma Alonso, Noe" userId="27af3944-08d2-4f43-913a-d55d4a055134" providerId="ADAL" clId="{81F57463-5D4C-4516-B010-91BF06F57407}" dt="2025-04-07T07:43:05.956" v="385" actId="20577"/>
          <ac:spMkLst>
            <pc:docMk/>
            <pc:sldMk cId="2785594925" sldId="326"/>
            <ac:spMk id="7" creationId="{2DBD7198-C206-9BE2-5513-3F8B2496CB4A}"/>
          </ac:spMkLst>
        </pc:spChg>
        <pc:spChg chg="add del mod">
          <ac:chgData name="Viedma Alonso, Noe" userId="27af3944-08d2-4f43-913a-d55d4a055134" providerId="ADAL" clId="{81F57463-5D4C-4516-B010-91BF06F57407}" dt="2025-04-07T14:08:38.155" v="3572" actId="20577"/>
          <ac:spMkLst>
            <pc:docMk/>
            <pc:sldMk cId="2785594925" sldId="326"/>
            <ac:spMk id="11" creationId="{009B8C59-6AD9-8574-5832-F0053343B9F9}"/>
          </ac:spMkLst>
        </pc:spChg>
        <pc:picChg chg="add mod">
          <ac:chgData name="Viedma Alonso, Noe" userId="27af3944-08d2-4f43-913a-d55d4a055134" providerId="ADAL" clId="{81F57463-5D4C-4516-B010-91BF06F57407}" dt="2025-04-07T09:01:45.178" v="1722"/>
          <ac:picMkLst>
            <pc:docMk/>
            <pc:sldMk cId="2785594925" sldId="326"/>
            <ac:picMk id="6" creationId="{79D82B61-B9F5-F046-4968-95C398256720}"/>
          </ac:picMkLst>
        </pc:picChg>
      </pc:sldChg>
      <pc:sldChg chg="new del">
        <pc:chgData name="Viedma Alonso, Noe" userId="27af3944-08d2-4f43-913a-d55d4a055134" providerId="ADAL" clId="{81F57463-5D4C-4516-B010-91BF06F57407}" dt="2025-04-07T07:57:20.840" v="532" actId="47"/>
        <pc:sldMkLst>
          <pc:docMk/>
          <pc:sldMk cId="1858904787" sldId="327"/>
        </pc:sldMkLst>
      </pc:sldChg>
      <pc:sldChg chg="addSp delSp modSp add mod ord">
        <pc:chgData name="Viedma Alonso, Noe" userId="27af3944-08d2-4f43-913a-d55d4a055134" providerId="ADAL" clId="{81F57463-5D4C-4516-B010-91BF06F57407}" dt="2025-04-07T14:11:14.277" v="3576" actId="20577"/>
        <pc:sldMkLst>
          <pc:docMk/>
          <pc:sldMk cId="3333626475" sldId="328"/>
        </pc:sldMkLst>
        <pc:spChg chg="mod">
          <ac:chgData name="Viedma Alonso, Noe" userId="27af3944-08d2-4f43-913a-d55d4a055134" providerId="ADAL" clId="{81F57463-5D4C-4516-B010-91BF06F57407}" dt="2025-04-07T11:26:34.774" v="3148" actId="20577"/>
          <ac:spMkLst>
            <pc:docMk/>
            <pc:sldMk cId="3333626475" sldId="328"/>
            <ac:spMk id="7" creationId="{B87D1638-8B89-64E3-F58F-D7ADE5C25F3E}"/>
          </ac:spMkLst>
        </pc:spChg>
        <pc:spChg chg="mod">
          <ac:chgData name="Viedma Alonso, Noe" userId="27af3944-08d2-4f43-913a-d55d4a055134" providerId="ADAL" clId="{81F57463-5D4C-4516-B010-91BF06F57407}" dt="2025-04-07T09:01:23.023" v="1720"/>
          <ac:spMkLst>
            <pc:docMk/>
            <pc:sldMk cId="3333626475" sldId="328"/>
            <ac:spMk id="8" creationId="{9C17716E-3C52-2244-E339-86921C493C61}"/>
          </ac:spMkLst>
        </pc:spChg>
        <pc:spChg chg="mod">
          <ac:chgData name="Viedma Alonso, Noe" userId="27af3944-08d2-4f43-913a-d55d4a055134" providerId="ADAL" clId="{81F57463-5D4C-4516-B010-91BF06F57407}" dt="2025-04-07T14:11:14.277" v="3576" actId="20577"/>
          <ac:spMkLst>
            <pc:docMk/>
            <pc:sldMk cId="3333626475" sldId="328"/>
            <ac:spMk id="11" creationId="{A493C79B-F6E1-6628-C5D6-9194C8B9C632}"/>
          </ac:spMkLst>
        </pc:spChg>
        <pc:grpChg chg="add mod">
          <ac:chgData name="Viedma Alonso, Noe" userId="27af3944-08d2-4f43-913a-d55d4a055134" providerId="ADAL" clId="{81F57463-5D4C-4516-B010-91BF06F57407}" dt="2025-04-07T09:01:23.023" v="1720"/>
          <ac:grpSpMkLst>
            <pc:docMk/>
            <pc:sldMk cId="3333626475" sldId="328"/>
            <ac:grpSpMk id="5" creationId="{261B1054-D20C-A180-698F-D92CB53CA7F4}"/>
          </ac:grpSpMkLst>
        </pc:grpChg>
        <pc:picChg chg="mod">
          <ac:chgData name="Viedma Alonso, Noe" userId="27af3944-08d2-4f43-913a-d55d4a055134" providerId="ADAL" clId="{81F57463-5D4C-4516-B010-91BF06F57407}" dt="2025-04-07T09:01:23.023" v="1720"/>
          <ac:picMkLst>
            <pc:docMk/>
            <pc:sldMk cId="3333626475" sldId="328"/>
            <ac:picMk id="6" creationId="{7586CCAD-7F5E-DA52-E8D8-305E4A4B9A14}"/>
          </ac:picMkLst>
        </pc:picChg>
        <pc:picChg chg="mod">
          <ac:chgData name="Viedma Alonso, Noe" userId="27af3944-08d2-4f43-913a-d55d4a055134" providerId="ADAL" clId="{81F57463-5D4C-4516-B010-91BF06F57407}" dt="2025-04-07T09:01:23.023" v="1720"/>
          <ac:picMkLst>
            <pc:docMk/>
            <pc:sldMk cId="3333626475" sldId="328"/>
            <ac:picMk id="9" creationId="{C4DAA283-869F-D0AD-F7AA-8C5157B00A57}"/>
          </ac:picMkLst>
        </pc:picChg>
      </pc:sldChg>
      <pc:sldChg chg="modSp add mod">
        <pc:chgData name="Viedma Alonso, Noe" userId="27af3944-08d2-4f43-913a-d55d4a055134" providerId="ADAL" clId="{81F57463-5D4C-4516-B010-91BF06F57407}" dt="2025-04-08T08:36:39.085" v="4713" actId="1076"/>
        <pc:sldMkLst>
          <pc:docMk/>
          <pc:sldMk cId="1608175651" sldId="329"/>
        </pc:sldMkLst>
        <pc:spChg chg="mod">
          <ac:chgData name="Viedma Alonso, Noe" userId="27af3944-08d2-4f43-913a-d55d4a055134" providerId="ADAL" clId="{81F57463-5D4C-4516-B010-91BF06F57407}" dt="2025-04-08T08:36:35.329" v="4712" actId="14100"/>
          <ac:spMkLst>
            <pc:docMk/>
            <pc:sldMk cId="1608175651" sldId="329"/>
            <ac:spMk id="7" creationId="{8A7FDCF9-87B6-DFFC-2FAF-E390C47EC141}"/>
          </ac:spMkLst>
        </pc:spChg>
        <pc:spChg chg="mod">
          <ac:chgData name="Viedma Alonso, Noe" userId="27af3944-08d2-4f43-913a-d55d4a055134" providerId="ADAL" clId="{81F57463-5D4C-4516-B010-91BF06F57407}" dt="2025-04-08T08:36:39.085" v="4713" actId="1076"/>
          <ac:spMkLst>
            <pc:docMk/>
            <pc:sldMk cId="1608175651" sldId="329"/>
            <ac:spMk id="11" creationId="{71347568-3239-2362-6A74-F983F702CD74}"/>
          </ac:spMkLst>
        </pc:spChg>
      </pc:sldChg>
      <pc:sldChg chg="addSp delSp modSp add mod ord">
        <pc:chgData name="Viedma Alonso, Noe" userId="27af3944-08d2-4f43-913a-d55d4a055134" providerId="ADAL" clId="{81F57463-5D4C-4516-B010-91BF06F57407}" dt="2025-04-08T08:42:04.477" v="4829" actId="20577"/>
        <pc:sldMkLst>
          <pc:docMk/>
          <pc:sldMk cId="2204543929" sldId="330"/>
        </pc:sldMkLst>
        <pc:spChg chg="mod">
          <ac:chgData name="Viedma Alonso, Noe" userId="27af3944-08d2-4f43-913a-d55d4a055134" providerId="ADAL" clId="{81F57463-5D4C-4516-B010-91BF06F57407}" dt="2025-04-07T11:26:03.005" v="3145" actId="20577"/>
          <ac:spMkLst>
            <pc:docMk/>
            <pc:sldMk cId="2204543929" sldId="330"/>
            <ac:spMk id="7" creationId="{281E7C56-988C-822A-B7DF-227ED3EEE232}"/>
          </ac:spMkLst>
        </pc:spChg>
        <pc:spChg chg="mod">
          <ac:chgData name="Viedma Alonso, Noe" userId="27af3944-08d2-4f43-913a-d55d4a055134" providerId="ADAL" clId="{81F57463-5D4C-4516-B010-91BF06F57407}" dt="2025-04-08T08:42:04.477" v="4829" actId="20577"/>
          <ac:spMkLst>
            <pc:docMk/>
            <pc:sldMk cId="2204543929" sldId="330"/>
            <ac:spMk id="11" creationId="{389FDC0A-8A2E-EFE5-2E2D-C263E80EDFB9}"/>
          </ac:spMkLst>
        </pc:spChg>
        <pc:picChg chg="add mod">
          <ac:chgData name="Viedma Alonso, Noe" userId="27af3944-08d2-4f43-913a-d55d4a055134" providerId="ADAL" clId="{81F57463-5D4C-4516-B010-91BF06F57407}" dt="2025-04-07T09:34:45.947" v="1995"/>
          <ac:picMkLst>
            <pc:docMk/>
            <pc:sldMk cId="2204543929" sldId="330"/>
            <ac:picMk id="5" creationId="{25831DC5-0DF9-79B2-43A6-76B6F2C52FCB}"/>
          </ac:picMkLst>
        </pc:picChg>
      </pc:sldChg>
      <pc:sldChg chg="new del">
        <pc:chgData name="Viedma Alonso, Noe" userId="27af3944-08d2-4f43-913a-d55d4a055134" providerId="ADAL" clId="{81F57463-5D4C-4516-B010-91BF06F57407}" dt="2025-04-07T10:27:19.744" v="2196" actId="47"/>
        <pc:sldMkLst>
          <pc:docMk/>
          <pc:sldMk cId="895003469" sldId="331"/>
        </pc:sldMkLst>
      </pc:sldChg>
      <pc:sldChg chg="modSp add mod">
        <pc:chgData name="Viedma Alonso, Noe" userId="27af3944-08d2-4f43-913a-d55d4a055134" providerId="ADAL" clId="{81F57463-5D4C-4516-B010-91BF06F57407}" dt="2025-04-07T11:35:27.168" v="3258" actId="20577"/>
        <pc:sldMkLst>
          <pc:docMk/>
          <pc:sldMk cId="3644531123" sldId="332"/>
        </pc:sldMkLst>
        <pc:spChg chg="mod">
          <ac:chgData name="Viedma Alonso, Noe" userId="27af3944-08d2-4f43-913a-d55d4a055134" providerId="ADAL" clId="{81F57463-5D4C-4516-B010-91BF06F57407}" dt="2025-04-07T10:28:17.359" v="2220" actId="790"/>
          <ac:spMkLst>
            <pc:docMk/>
            <pc:sldMk cId="3644531123" sldId="332"/>
            <ac:spMk id="7" creationId="{A7F96761-6200-772E-0C64-8CECC3C908C6}"/>
          </ac:spMkLst>
        </pc:spChg>
        <pc:spChg chg="mod">
          <ac:chgData name="Viedma Alonso, Noe" userId="27af3944-08d2-4f43-913a-d55d4a055134" providerId="ADAL" clId="{81F57463-5D4C-4516-B010-91BF06F57407}" dt="2025-04-07T11:35:27.168" v="3258" actId="20577"/>
          <ac:spMkLst>
            <pc:docMk/>
            <pc:sldMk cId="3644531123" sldId="332"/>
            <ac:spMk id="11" creationId="{92371557-B6BF-457D-144C-846BC42EC920}"/>
          </ac:spMkLst>
        </pc:spChg>
      </pc:sldChg>
      <pc:sldChg chg="new del">
        <pc:chgData name="Viedma Alonso, Noe" userId="27af3944-08d2-4f43-913a-d55d4a055134" providerId="ADAL" clId="{81F57463-5D4C-4516-B010-91BF06F57407}" dt="2025-04-07T11:01:45.781" v="2728" actId="47"/>
        <pc:sldMkLst>
          <pc:docMk/>
          <pc:sldMk cId="2206344727" sldId="333"/>
        </pc:sldMkLst>
      </pc:sldChg>
      <pc:sldChg chg="modSp add mod">
        <pc:chgData name="Viedma Alonso, Noe" userId="27af3944-08d2-4f43-913a-d55d4a055134" providerId="ADAL" clId="{81F57463-5D4C-4516-B010-91BF06F57407}" dt="2025-04-07T13:21:42.319" v="3378" actId="20577"/>
        <pc:sldMkLst>
          <pc:docMk/>
          <pc:sldMk cId="1723094552" sldId="334"/>
        </pc:sldMkLst>
        <pc:spChg chg="mod">
          <ac:chgData name="Viedma Alonso, Noe" userId="27af3944-08d2-4f43-913a-d55d4a055134" providerId="ADAL" clId="{81F57463-5D4C-4516-B010-91BF06F57407}" dt="2025-04-07T11:26:28.820" v="3146" actId="14100"/>
          <ac:spMkLst>
            <pc:docMk/>
            <pc:sldMk cId="1723094552" sldId="334"/>
            <ac:spMk id="7" creationId="{1E819BBE-2389-322E-FC87-5A12C5CC28DE}"/>
          </ac:spMkLst>
        </pc:spChg>
        <pc:spChg chg="mod">
          <ac:chgData name="Viedma Alonso, Noe" userId="27af3944-08d2-4f43-913a-d55d4a055134" providerId="ADAL" clId="{81F57463-5D4C-4516-B010-91BF06F57407}" dt="2025-04-07T13:21:42.319" v="3378" actId="20577"/>
          <ac:spMkLst>
            <pc:docMk/>
            <pc:sldMk cId="1723094552" sldId="334"/>
            <ac:spMk id="11" creationId="{63A1A0FA-3367-60AE-A1B0-BE8C249C4D38}"/>
          </ac:spMkLst>
        </pc:spChg>
      </pc:sldChg>
      <pc:sldChg chg="new del">
        <pc:chgData name="Viedma Alonso, Noe" userId="27af3944-08d2-4f43-913a-d55d4a055134" providerId="ADAL" clId="{81F57463-5D4C-4516-B010-91BF06F57407}" dt="2025-04-07T11:24:01.033" v="3103" actId="47"/>
        <pc:sldMkLst>
          <pc:docMk/>
          <pc:sldMk cId="205814119" sldId="335"/>
        </pc:sldMkLst>
      </pc:sldChg>
      <pc:sldChg chg="modSp add mod">
        <pc:chgData name="Viedma Alonso, Noe" userId="27af3944-08d2-4f43-913a-d55d4a055134" providerId="ADAL" clId="{81F57463-5D4C-4516-B010-91BF06F57407}" dt="2025-04-08T08:40:22.850" v="4714" actId="20577"/>
        <pc:sldMkLst>
          <pc:docMk/>
          <pc:sldMk cId="1934484020" sldId="336"/>
        </pc:sldMkLst>
        <pc:spChg chg="mod">
          <ac:chgData name="Viedma Alonso, Noe" userId="27af3944-08d2-4f43-913a-d55d4a055134" providerId="ADAL" clId="{81F57463-5D4C-4516-B010-91BF06F57407}" dt="2025-04-07T11:25:09.985" v="3140" actId="20577"/>
          <ac:spMkLst>
            <pc:docMk/>
            <pc:sldMk cId="1934484020" sldId="336"/>
            <ac:spMk id="7" creationId="{C3597E34-C9C3-822B-25B7-1B5B258FAB2B}"/>
          </ac:spMkLst>
        </pc:spChg>
        <pc:spChg chg="mod">
          <ac:chgData name="Viedma Alonso, Noe" userId="27af3944-08d2-4f43-913a-d55d4a055134" providerId="ADAL" clId="{81F57463-5D4C-4516-B010-91BF06F57407}" dt="2025-04-08T08:40:22.850" v="4714" actId="20577"/>
          <ac:spMkLst>
            <pc:docMk/>
            <pc:sldMk cId="1934484020" sldId="336"/>
            <ac:spMk id="11" creationId="{74CC6FBD-82EA-2549-196C-0C73F2EC5F9F}"/>
          </ac:spMkLst>
        </pc:spChg>
      </pc:sldChg>
    </pc:docChg>
  </pc:docChgLst>
  <pc:docChgLst>
    <pc:chgData name="Viedma Alonso, Noe" userId="27af3944-08d2-4f43-913a-d55d4a055134" providerId="ADAL" clId="{7E03306E-19DC-49EF-8A8E-5289A08616EC}"/>
    <pc:docChg chg="undo custSel modSld">
      <pc:chgData name="Viedma Alonso, Noe" userId="27af3944-08d2-4f43-913a-d55d4a055134" providerId="ADAL" clId="{7E03306E-19DC-49EF-8A8E-5289A08616EC}" dt="2025-06-06T07:38:27.963" v="272" actId="1035"/>
      <pc:docMkLst>
        <pc:docMk/>
      </pc:docMkLst>
      <pc:sldChg chg="modSp mod">
        <pc:chgData name="Viedma Alonso, Noe" userId="27af3944-08d2-4f43-913a-d55d4a055134" providerId="ADAL" clId="{7E03306E-19DC-49EF-8A8E-5289A08616EC}" dt="2025-06-06T07:14:47.835" v="7" actId="20577"/>
        <pc:sldMkLst>
          <pc:docMk/>
          <pc:sldMk cId="961024614" sldId="261"/>
        </pc:sldMkLst>
        <pc:spChg chg="mod">
          <ac:chgData name="Viedma Alonso, Noe" userId="27af3944-08d2-4f43-913a-d55d4a055134" providerId="ADAL" clId="{7E03306E-19DC-49EF-8A8E-5289A08616EC}" dt="2025-06-06T07:14:47.835" v="7" actId="20577"/>
          <ac:spMkLst>
            <pc:docMk/>
            <pc:sldMk cId="961024614" sldId="261"/>
            <ac:spMk id="9" creationId="{3FFED651-C1C4-13F8-5178-289970E35273}"/>
          </ac:spMkLst>
        </pc:spChg>
      </pc:sldChg>
      <pc:sldChg chg="modSp mod">
        <pc:chgData name="Viedma Alonso, Noe" userId="27af3944-08d2-4f43-913a-d55d4a055134" providerId="ADAL" clId="{7E03306E-19DC-49EF-8A8E-5289A08616EC}" dt="2025-06-06T07:24:04.024" v="205" actId="1076"/>
        <pc:sldMkLst>
          <pc:docMk/>
          <pc:sldMk cId="2663899364" sldId="307"/>
        </pc:sldMkLst>
        <pc:spChg chg="mod">
          <ac:chgData name="Viedma Alonso, Noe" userId="27af3944-08d2-4f43-913a-d55d4a055134" providerId="ADAL" clId="{7E03306E-19DC-49EF-8A8E-5289A08616EC}" dt="2025-06-06T07:24:04.024" v="205" actId="1076"/>
          <ac:spMkLst>
            <pc:docMk/>
            <pc:sldMk cId="2663899364" sldId="307"/>
            <ac:spMk id="7" creationId="{CAE5D85D-072C-DA93-1F0C-7CD62A5ED4E6}"/>
          </ac:spMkLst>
        </pc:spChg>
        <pc:spChg chg="mod">
          <ac:chgData name="Viedma Alonso, Noe" userId="27af3944-08d2-4f43-913a-d55d4a055134" providerId="ADAL" clId="{7E03306E-19DC-49EF-8A8E-5289A08616EC}" dt="2025-06-06T07:23:56.881" v="204" actId="1076"/>
          <ac:spMkLst>
            <pc:docMk/>
            <pc:sldMk cId="2663899364" sldId="307"/>
            <ac:spMk id="11" creationId="{E62A550A-401E-6D5E-DA2C-BD77EDD43C42}"/>
          </ac:spMkLst>
        </pc:spChg>
      </pc:sldChg>
      <pc:sldChg chg="modSp mod">
        <pc:chgData name="Viedma Alonso, Noe" userId="27af3944-08d2-4f43-913a-d55d4a055134" providerId="ADAL" clId="{7E03306E-19DC-49EF-8A8E-5289A08616EC}" dt="2025-06-06T07:19:23.665" v="107" actId="20577"/>
        <pc:sldMkLst>
          <pc:docMk/>
          <pc:sldMk cId="3333626475" sldId="328"/>
        </pc:sldMkLst>
        <pc:spChg chg="mod">
          <ac:chgData name="Viedma Alonso, Noe" userId="27af3944-08d2-4f43-913a-d55d4a055134" providerId="ADAL" clId="{7E03306E-19DC-49EF-8A8E-5289A08616EC}" dt="2025-06-06T07:19:23.665" v="107" actId="20577"/>
          <ac:spMkLst>
            <pc:docMk/>
            <pc:sldMk cId="3333626475" sldId="328"/>
            <ac:spMk id="11" creationId="{A493C79B-F6E1-6628-C5D6-9194C8B9C632}"/>
          </ac:spMkLst>
        </pc:spChg>
      </pc:sldChg>
      <pc:sldChg chg="modSp mod">
        <pc:chgData name="Viedma Alonso, Noe" userId="27af3944-08d2-4f43-913a-d55d4a055134" providerId="ADAL" clId="{7E03306E-19DC-49EF-8A8E-5289A08616EC}" dt="2025-06-06T07:38:27.963" v="272" actId="1035"/>
        <pc:sldMkLst>
          <pc:docMk/>
          <pc:sldMk cId="1608175651" sldId="329"/>
        </pc:sldMkLst>
        <pc:spChg chg="mod">
          <ac:chgData name="Viedma Alonso, Noe" userId="27af3944-08d2-4f43-913a-d55d4a055134" providerId="ADAL" clId="{7E03306E-19DC-49EF-8A8E-5289A08616EC}" dt="2025-06-06T07:26:05.447" v="262" actId="1076"/>
          <ac:spMkLst>
            <pc:docMk/>
            <pc:sldMk cId="1608175651" sldId="329"/>
            <ac:spMk id="7" creationId="{8A7FDCF9-87B6-DFFC-2FAF-E390C47EC141}"/>
          </ac:spMkLst>
        </pc:spChg>
        <pc:spChg chg="mod">
          <ac:chgData name="Viedma Alonso, Noe" userId="27af3944-08d2-4f43-913a-d55d4a055134" providerId="ADAL" clId="{7E03306E-19DC-49EF-8A8E-5289A08616EC}" dt="2025-06-06T07:38:27.963" v="272" actId="1035"/>
          <ac:spMkLst>
            <pc:docMk/>
            <pc:sldMk cId="1608175651" sldId="329"/>
            <ac:spMk id="11" creationId="{71347568-3239-2362-6A74-F983F702CD74}"/>
          </ac:spMkLst>
        </pc:spChg>
      </pc:sldChg>
      <pc:sldChg chg="modSp mod">
        <pc:chgData name="Viedma Alonso, Noe" userId="27af3944-08d2-4f43-913a-d55d4a055134" providerId="ADAL" clId="{7E03306E-19DC-49EF-8A8E-5289A08616EC}" dt="2025-06-06T07:19:44.667" v="119" actId="20577"/>
        <pc:sldMkLst>
          <pc:docMk/>
          <pc:sldMk cId="1723094552" sldId="334"/>
        </pc:sldMkLst>
        <pc:spChg chg="mod">
          <ac:chgData name="Viedma Alonso, Noe" userId="27af3944-08d2-4f43-913a-d55d4a055134" providerId="ADAL" clId="{7E03306E-19DC-49EF-8A8E-5289A08616EC}" dt="2025-06-06T07:19:44.667" v="119" actId="20577"/>
          <ac:spMkLst>
            <pc:docMk/>
            <pc:sldMk cId="1723094552" sldId="334"/>
            <ac:spMk id="11" creationId="{63A1A0FA-3367-60AE-A1B0-BE8C249C4D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F2FA0-E2F1-4DEB-88F9-0203661454EA}" type="datetimeFigureOut">
              <a:rPr lang="ca-ES" smtClean="0"/>
              <a:t>9/7/2025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DAFE2-F1C2-40F1-807C-59AFBE6CEC2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6475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Action Plan 2025: specific software and technologies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DAFE2-F1C2-40F1-807C-59AFBE6CEC29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8396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791F008-EF6B-D2E6-EC1D-7546F963A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5B744538-3EB2-6171-ABB3-7FB8F4C29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036FD47E-7BD0-48A0-6B65-C8D18C83C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F2E4-6BBC-4A37-B1BB-4E2B5A5637BE}" type="datetimeFigureOut">
              <a:rPr lang="ca-ES" smtClean="0"/>
              <a:t>9/7/2025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1ACFBC94-C175-2219-0845-E12DA323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62E7100A-7F13-01EC-1917-8AD13C255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F7CB-F138-43AF-9B15-F05C738E41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3338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33E52F3-7262-55D5-CFC8-92B6011D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A5EC1290-8399-CDC8-E69E-7A0AA1E78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A0FBF6A-E2AA-61D4-B5A4-A2E292A3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F2E4-6BBC-4A37-B1BB-4E2B5A5637BE}" type="datetimeFigureOut">
              <a:rPr lang="ca-ES" smtClean="0"/>
              <a:t>9/7/2025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9C8C9D4-60A9-047B-A6DB-71CA20452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85E6A99A-AEB9-4E46-A2EB-EB156CC1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F7CB-F138-43AF-9B15-F05C738E41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0673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E4DD1A33-80F3-C8EF-3872-33CFC208D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935F7A1D-407B-9258-0E34-7CA5D8EF7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1936DCD7-B49A-FCCE-DDD3-14995BF1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F2E4-6BBC-4A37-B1BB-4E2B5A5637BE}" type="datetimeFigureOut">
              <a:rPr lang="ca-ES" smtClean="0"/>
              <a:t>9/7/2025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D340A30-22B2-920B-81D4-BC280E57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D6C9E6B1-2E9C-8E43-5FC1-CA8951E9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F7CB-F138-43AF-9B15-F05C738E41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5512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45412F4-B5A4-896D-D99F-39566F92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0665365E-DFE8-D557-18FE-BE03C6136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8A91531-39A8-F37E-5F6F-3F30F688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F2E4-6BBC-4A37-B1BB-4E2B5A5637BE}" type="datetimeFigureOut">
              <a:rPr lang="ca-ES" smtClean="0"/>
              <a:t>9/7/2025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C6A377C-687F-475E-14AC-B1CBC18D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6BB30B2-6E5E-5803-EE93-51BB2B8B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F7CB-F138-43AF-9B15-F05C738E41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8667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B77103E-BE7B-148A-521A-698A70409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16887D33-DCA5-B60A-369E-6B7C0115E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3F3389E-2F39-7E70-7A3E-B00FDFA3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F2E4-6BBC-4A37-B1BB-4E2B5A5637BE}" type="datetimeFigureOut">
              <a:rPr lang="ca-ES" smtClean="0"/>
              <a:t>9/7/2025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A485B7A2-3CD4-8AB4-4CBA-ED14895CD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8BE4D7F-FB17-DA23-FE67-36DB0B9A1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F7CB-F138-43AF-9B15-F05C738E41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1947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400FB46-E93B-2F8F-7F5B-B48E892CC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4C7FB08-5AF3-AE8B-80E5-F7F2D2C2D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BCC8A599-91B7-1786-4C82-6BF27CA7F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99A9A4EE-DA78-57B6-87DB-F04A4AEBD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F2E4-6BBC-4A37-B1BB-4E2B5A5637BE}" type="datetimeFigureOut">
              <a:rPr lang="ca-ES" smtClean="0"/>
              <a:t>9/7/2025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AB22082F-C3C4-2443-BDB4-480F2F112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2D13F321-7B38-673E-EE00-65D66372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F7CB-F138-43AF-9B15-F05C738E41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419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84B783E-3743-EA93-5BE0-83B8F18BC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6D91CBCF-0B3A-958C-D2C0-9A66E2E3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44C862BB-B8FF-1E84-944C-07A450417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8EB3C7E8-5F2B-06A2-B917-994C4F988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34C615B3-E23D-D20B-7045-D05C335D2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9B27F85A-31B1-234B-1032-F2BF55183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F2E4-6BBC-4A37-B1BB-4E2B5A5637BE}" type="datetimeFigureOut">
              <a:rPr lang="ca-ES" smtClean="0"/>
              <a:t>9/7/2025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304F28A5-E783-55B0-84C8-3830EB63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3F7138D4-A26B-8381-2D71-CE4DA53A6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F7CB-F138-43AF-9B15-F05C738E41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494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7AD74653-0547-FFC3-0FB7-D9B46EC9D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C82B46A5-25EC-B5B8-133D-FF660A40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F2E4-6BBC-4A37-B1BB-4E2B5A5637BE}" type="datetimeFigureOut">
              <a:rPr lang="ca-ES" smtClean="0"/>
              <a:t>9/7/2025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E6A81827-F542-89AF-454A-4D0C89A3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9BA42CF1-ADA1-CF4D-9575-B98652F2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F7CB-F138-43AF-9B15-F05C738E41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604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65A2E7C9-9D33-CE18-2071-9824ECCC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F2E4-6BBC-4A37-B1BB-4E2B5A5637BE}" type="datetimeFigureOut">
              <a:rPr lang="ca-ES" smtClean="0"/>
              <a:t>9/7/2025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9B11AF17-46DA-19C0-C96E-2CE84748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FF18ADAD-91ED-263E-EA65-C551F305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F7CB-F138-43AF-9B15-F05C738E41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1421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0D90AC0-87AA-7CFC-AFA1-1B4AAB221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22012A9-839A-A33F-6F12-4C3682A1F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3ED6BBB8-858D-87DD-79A8-9644DB1C6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76BD1FD6-29E4-8AFC-2273-6BA6B35D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F2E4-6BBC-4A37-B1BB-4E2B5A5637BE}" type="datetimeFigureOut">
              <a:rPr lang="ca-ES" smtClean="0"/>
              <a:t>9/7/2025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C2A0D8C9-3D4B-1B93-C029-43C1DA7E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C9FED8B0-E224-BDF2-C9A7-E387823D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F7CB-F138-43AF-9B15-F05C738E41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7841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BC558AC-F098-17DF-B824-5BA93342C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E7BDCDF1-F512-AD82-FC4D-E0B953636C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F1376620-8583-39A3-D192-CEADA3C5F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406F3D18-B965-AEE6-E7E3-4226392D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F2E4-6BBC-4A37-B1BB-4E2B5A5637BE}" type="datetimeFigureOut">
              <a:rPr lang="ca-ES" smtClean="0"/>
              <a:t>9/7/2025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8A9885C2-FEE2-93E6-A04C-6D2018090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5AB58295-37D3-5884-A093-8C2AD768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F7CB-F138-43AF-9B15-F05C738E41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2959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DF596CC8-5ACD-FE8F-E5E0-83DFD427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0F3767B-2395-149B-EC02-B86E560AE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153459FB-949D-7DAC-204E-052027EFE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31F2E4-6BBC-4A37-B1BB-4E2B5A5637BE}" type="datetimeFigureOut">
              <a:rPr lang="ca-ES" smtClean="0"/>
              <a:t>9/7/2025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18B8907-1FD7-AC6E-A236-5D592DB02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2E7C0C95-386E-2CC8-4228-165474F68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42F7CB-F138-43AF-9B15-F05C738E41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354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drive.google.com/drive/folders/1LidMh1mwqa2EGlSOY0Oa7CPd2Uiluny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s06web.zoom.us/meeting/register/ByLcNz82QeWhLddAiTQWz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s06web.zoom.us/meeting/register/qMf-JwFETGiS3MvjgQaikw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edcities.org/" TargetMode="External"/><Relationship Id="rId4" Type="http://schemas.openxmlformats.org/officeDocument/2006/relationships/hyperlink" Target="mailto:nviedma@medcitie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C2A22D-5B48-275B-7F94-74AF52DEA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039" y="1902067"/>
            <a:ext cx="5321880" cy="48396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BB196B-7AB9-9E8E-DF91-240A9E3A0F88}"/>
              </a:ext>
            </a:extLst>
          </p:cNvPr>
          <p:cNvSpPr/>
          <p:nvPr/>
        </p:nvSpPr>
        <p:spPr>
          <a:xfrm>
            <a:off x="-12039" y="0"/>
            <a:ext cx="5321880" cy="4839629"/>
          </a:xfrm>
          <a:prstGeom prst="rect">
            <a:avLst/>
          </a:prstGeom>
          <a:gradFill flip="none" rotWithShape="1">
            <a:gsLst>
              <a:gs pos="0">
                <a:srgbClr val="57AFD4">
                  <a:alpha val="0"/>
                </a:srgbClr>
              </a:gs>
              <a:gs pos="33000">
                <a:srgbClr val="219ED2"/>
              </a:gs>
              <a:gs pos="67000">
                <a:srgbClr val="2965A1"/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FFED651-C1C4-13F8-5178-289970E35273}"/>
              </a:ext>
            </a:extLst>
          </p:cNvPr>
          <p:cNvSpPr txBox="1">
            <a:spLocks/>
          </p:cNvSpPr>
          <p:nvPr/>
        </p:nvSpPr>
        <p:spPr>
          <a:xfrm>
            <a:off x="6348606" y="1625026"/>
            <a:ext cx="5525636" cy="3607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700" b="1">
                <a:solidFill>
                  <a:schemeClr val="tx1">
                    <a:lumMod val="65000"/>
                    <a:lumOff val="35000"/>
                  </a:schemeClr>
                </a:solidFill>
              </a:rPr>
              <a:t>Integrated Solid Waste Working </a:t>
            </a:r>
            <a:r>
              <a:rPr lang="en-GB" sz="6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</a:t>
            </a:r>
            <a:r>
              <a:rPr lang="en-GB" sz="6700" b="1">
                <a:solidFill>
                  <a:schemeClr val="tx1">
                    <a:lumMod val="65000"/>
                    <a:lumOff val="35000"/>
                  </a:schemeClr>
                </a:solidFill>
              </a:rPr>
              <a:t>roup </a:t>
            </a:r>
            <a:r>
              <a:rPr lang="en-GB" sz="6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</a:t>
            </a:r>
          </a:p>
          <a:p>
            <a:pPr algn="l"/>
            <a:endParaRPr lang="en-GB" sz="6700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s-ES" sz="4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Noé Viedma</a:t>
            </a:r>
          </a:p>
          <a:p>
            <a:pPr algn="l"/>
            <a:r>
              <a:rPr lang="es-ES" sz="4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9th of </a:t>
            </a:r>
            <a:r>
              <a:rPr lang="es-ES" sz="4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July</a:t>
            </a:r>
            <a:r>
              <a:rPr lang="es-ES" sz="4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2025</a:t>
            </a:r>
            <a:endParaRPr lang="en-GB" sz="4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BBD62D1-4EFC-0FEE-F8DF-5EBE2EFBA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8307" y="2598234"/>
            <a:ext cx="3833954" cy="1743831"/>
          </a:xfrm>
          <a:solidFill>
            <a:srgbClr val="002060"/>
          </a:solidFill>
        </p:spPr>
        <p:txBody>
          <a:bodyPr anchor="ctr">
            <a:normAutofit/>
          </a:bodyPr>
          <a:lstStyle/>
          <a:p>
            <a:r>
              <a:rPr lang="es-ES" sz="5400" b="1" dirty="0">
                <a:solidFill>
                  <a:schemeClr val="bg1"/>
                </a:solidFill>
                <a:latin typeface="Montserrat" pitchFamily="2" charset="0"/>
              </a:rPr>
              <a:t>MedCities</a:t>
            </a:r>
            <a:endParaRPr lang="en-GB" sz="54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A933D9AF-642A-2AF7-5782-AAE44A5C09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42" y="6010507"/>
            <a:ext cx="2710257" cy="84749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A575521-3F1A-46AC-25C3-7DEA387B7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298978" y="388246"/>
            <a:ext cx="2287510" cy="459246"/>
          </a:xfrm>
          <a:prstGeom prst="rect">
            <a:avLst/>
          </a:prstGeom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FCAFD981-6F79-B9A8-BBBC-C628E131C2F6}"/>
              </a:ext>
            </a:extLst>
          </p:cNvPr>
          <p:cNvGrpSpPr/>
          <p:nvPr/>
        </p:nvGrpSpPr>
        <p:grpSpPr>
          <a:xfrm>
            <a:off x="6301109" y="286398"/>
            <a:ext cx="2006601" cy="662941"/>
            <a:chOff x="0" y="0"/>
            <a:chExt cx="3258185" cy="1292225"/>
          </a:xfrm>
        </p:grpSpPr>
        <p:pic>
          <p:nvPicPr>
            <p:cNvPr id="4" name="image1.jpeg">
              <a:extLst>
                <a:ext uri="{FF2B5EF4-FFF2-40B4-BE49-F238E27FC236}">
                  <a16:creationId xmlns:a16="http://schemas.microsoft.com/office/drawing/2014/main" id="{8E4CD73C-0F76-9C72-D7EA-264E76231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8600"/>
              <a:ext cx="1089660" cy="1002030"/>
            </a:xfrm>
            <a:prstGeom prst="rect">
              <a:avLst/>
            </a:prstGeom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3237B10-D609-F03D-CEA6-CD3464B5C7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6" r="9574"/>
            <a:stretch/>
          </p:blipFill>
          <p:spPr bwMode="auto">
            <a:xfrm>
              <a:off x="1143000" y="0"/>
              <a:ext cx="1377315" cy="1292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15" descr="Logo&#10;&#10;Description generated with very high confidence">
              <a:extLst>
                <a:ext uri="{FF2B5EF4-FFF2-40B4-BE49-F238E27FC236}">
                  <a16:creationId xmlns:a16="http://schemas.microsoft.com/office/drawing/2014/main" id="{C54932BB-1DD8-482A-8708-A8A410700D6A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266700"/>
              <a:ext cx="667385" cy="667385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3989DFCA-0FF4-BE72-B81C-2E692A323F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2923" y="5792060"/>
            <a:ext cx="916199" cy="9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24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CAE5D85D-072C-DA93-1F0C-7CD62A5ED4E6}"/>
              </a:ext>
            </a:extLst>
          </p:cNvPr>
          <p:cNvSpPr txBox="1">
            <a:spLocks/>
          </p:cNvSpPr>
          <p:nvPr/>
        </p:nvSpPr>
        <p:spPr>
          <a:xfrm>
            <a:off x="297721" y="-279725"/>
            <a:ext cx="9121543" cy="153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4400" b="1" dirty="0" err="1"/>
              <a:t>Working</a:t>
            </a:r>
            <a:r>
              <a:rPr lang="es-ES" sz="4400" b="1" dirty="0"/>
              <a:t> </a:t>
            </a:r>
            <a:r>
              <a:rPr lang="es-ES" sz="4400" b="1" dirty="0" err="1"/>
              <a:t>group</a:t>
            </a:r>
            <a:r>
              <a:rPr lang="es-ES" sz="4400" b="1" dirty="0"/>
              <a:t> </a:t>
            </a:r>
            <a:r>
              <a:rPr lang="es-ES" sz="4400" b="1" dirty="0" err="1"/>
              <a:t>members</a:t>
            </a:r>
            <a:endParaRPr lang="en-GB" sz="4400" b="1" dirty="0"/>
          </a:p>
        </p:txBody>
      </p:sp>
      <p:pic>
        <p:nvPicPr>
          <p:cNvPr id="12" name="Picture 11" descr="A blue and black logo&#10;&#10;Description automatically generated">
            <a:extLst>
              <a:ext uri="{FF2B5EF4-FFF2-40B4-BE49-F238E27FC236}">
                <a16:creationId xmlns:a16="http://schemas.microsoft.com/office/drawing/2014/main" id="{A1036202-1ECF-53CA-3F84-4C9B96D6D93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42" y="6010507"/>
            <a:ext cx="2710257" cy="847493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435FE709-2912-7D75-0640-32F5AF3E17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85" t="28119" r="9916"/>
          <a:stretch/>
        </p:blipFill>
        <p:spPr>
          <a:xfrm>
            <a:off x="13559" y="971028"/>
            <a:ext cx="5967817" cy="2353480"/>
          </a:xfrm>
          <a:prstGeom prst="rect">
            <a:avLst/>
          </a:prstGeom>
        </p:spPr>
      </p:pic>
      <p:sp>
        <p:nvSpPr>
          <p:cNvPr id="6" name="TextBox 16">
            <a:extLst>
              <a:ext uri="{FF2B5EF4-FFF2-40B4-BE49-F238E27FC236}">
                <a16:creationId xmlns:a16="http://schemas.microsoft.com/office/drawing/2014/main" id="{2D84C170-EEE5-A07E-267A-5579BC8C15D9}"/>
              </a:ext>
            </a:extLst>
          </p:cNvPr>
          <p:cNvSpPr txBox="1"/>
          <p:nvPr/>
        </p:nvSpPr>
        <p:spPr>
          <a:xfrm>
            <a:off x="472948" y="1268305"/>
            <a:ext cx="1209056" cy="461665"/>
          </a:xfrm>
          <a:prstGeom prst="rect">
            <a:avLst/>
          </a:prstGeom>
          <a:solidFill>
            <a:srgbClr val="796343"/>
          </a:solidFill>
        </p:spPr>
        <p:txBody>
          <a:bodyPr wrap="square" rtlCol="0">
            <a:spAutoFit/>
          </a:bodyPr>
          <a:lstStyle/>
          <a:p>
            <a:r>
              <a:rPr lang="es-E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Metropolitan</a:t>
            </a: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City </a:t>
            </a:r>
            <a:r>
              <a:rPr lang="es-E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Izmir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969CAF6A-808A-32E3-D3FC-AAF81EC8E650}"/>
              </a:ext>
            </a:extLst>
          </p:cNvPr>
          <p:cNvSpPr txBox="1"/>
          <p:nvPr/>
        </p:nvSpPr>
        <p:spPr>
          <a:xfrm>
            <a:off x="3616643" y="1174914"/>
            <a:ext cx="1209056" cy="369332"/>
          </a:xfrm>
          <a:prstGeom prst="rect">
            <a:avLst/>
          </a:prstGeom>
          <a:solidFill>
            <a:srgbClr val="796343"/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1800" b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Türkiye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C7085F1-0E6E-62A1-C470-0B688A2D2D95}"/>
              </a:ext>
            </a:extLst>
          </p:cNvPr>
          <p:cNvSpPr txBox="1"/>
          <p:nvPr/>
        </p:nvSpPr>
        <p:spPr>
          <a:xfrm>
            <a:off x="4779509" y="2331328"/>
            <a:ext cx="1188308" cy="461665"/>
          </a:xfrm>
          <a:prstGeom prst="rect">
            <a:avLst/>
          </a:prstGeom>
          <a:solidFill>
            <a:srgbClr val="796343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Metropolitan City of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Hatay</a:t>
            </a:r>
            <a:endParaRPr lang="en-GB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A52B0AAA-0F66-D7C0-C271-9F2F1FA9DD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868" t="27778" r="23282" b="19683"/>
          <a:stretch/>
        </p:blipFill>
        <p:spPr>
          <a:xfrm>
            <a:off x="6161332" y="778187"/>
            <a:ext cx="3232339" cy="2847926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3AF77477-DCFD-4197-79C4-5E256E0FC987}"/>
              </a:ext>
            </a:extLst>
          </p:cNvPr>
          <p:cNvSpPr txBox="1"/>
          <p:nvPr/>
        </p:nvSpPr>
        <p:spPr>
          <a:xfrm>
            <a:off x="6923307" y="2936522"/>
            <a:ext cx="1245774" cy="369332"/>
          </a:xfrm>
          <a:prstGeom prst="rect">
            <a:avLst/>
          </a:prstGeom>
          <a:solidFill>
            <a:srgbClr val="796343"/>
          </a:solidFill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Lebanon</a:t>
            </a: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E14815C7-6E41-9883-C731-59AE2DBE09A2}"/>
              </a:ext>
            </a:extLst>
          </p:cNvPr>
          <p:cNvSpPr txBox="1"/>
          <p:nvPr/>
        </p:nvSpPr>
        <p:spPr>
          <a:xfrm>
            <a:off x="7420525" y="1925542"/>
            <a:ext cx="1245774" cy="276999"/>
          </a:xfrm>
          <a:prstGeom prst="rect">
            <a:avLst/>
          </a:prstGeom>
          <a:solidFill>
            <a:srgbClr val="796343"/>
          </a:solidFill>
        </p:spPr>
        <p:txBody>
          <a:bodyPr wrap="square" rtlCol="0">
            <a:spAutoFit/>
          </a:bodyPr>
          <a:lstStyle/>
          <a:p>
            <a:r>
              <a:rPr lang="es-E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</a:t>
            </a: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Chouf</a:t>
            </a: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0AFADC06-9F60-A805-C714-B708BF688BE2}"/>
              </a:ext>
            </a:extLst>
          </p:cNvPr>
          <p:cNvSpPr txBox="1"/>
          <p:nvPr/>
        </p:nvSpPr>
        <p:spPr>
          <a:xfrm>
            <a:off x="7900331" y="1668981"/>
            <a:ext cx="1245774" cy="276999"/>
          </a:xfrm>
          <a:prstGeom prst="rect">
            <a:avLst/>
          </a:prstGeom>
          <a:solidFill>
            <a:srgbClr val="796343"/>
          </a:solidFill>
        </p:spPr>
        <p:txBody>
          <a:bodyPr wrap="square" rtlCol="0">
            <a:spAutoFit/>
          </a:bodyPr>
          <a:lstStyle/>
          <a:p>
            <a:r>
              <a:rPr lang="es-E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Zgharta</a:t>
            </a: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Ehden</a:t>
            </a: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2755C823-CACD-3C77-DD08-23E9B00160E7}"/>
              </a:ext>
            </a:extLst>
          </p:cNvPr>
          <p:cNvSpPr txBox="1"/>
          <p:nvPr/>
        </p:nvSpPr>
        <p:spPr>
          <a:xfrm>
            <a:off x="8006499" y="1345718"/>
            <a:ext cx="1245774" cy="276999"/>
          </a:xfrm>
          <a:prstGeom prst="rect">
            <a:avLst/>
          </a:prstGeom>
          <a:solidFill>
            <a:srgbClr val="796343"/>
          </a:solidFill>
        </p:spPr>
        <p:txBody>
          <a:bodyPr wrap="square" rtlCol="0">
            <a:spAutoFit/>
          </a:bodyPr>
          <a:lstStyle/>
          <a:p>
            <a:r>
              <a:rPr lang="es-E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Dannieh</a:t>
            </a: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3">
            <a:extLst>
              <a:ext uri="{FF2B5EF4-FFF2-40B4-BE49-F238E27FC236}">
                <a16:creationId xmlns:a16="http://schemas.microsoft.com/office/drawing/2014/main" id="{9DBCFFC9-2ACA-A020-580C-AC222BF5A1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751" t="13193"/>
          <a:stretch/>
        </p:blipFill>
        <p:spPr>
          <a:xfrm>
            <a:off x="13559" y="3510488"/>
            <a:ext cx="5680248" cy="2739099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9F72A0F9-CBCB-1BB0-AE7B-2BA2813E21D3}"/>
              </a:ext>
            </a:extLst>
          </p:cNvPr>
          <p:cNvSpPr txBox="1"/>
          <p:nvPr/>
        </p:nvSpPr>
        <p:spPr>
          <a:xfrm>
            <a:off x="217454" y="3752445"/>
            <a:ext cx="1034949" cy="369332"/>
          </a:xfrm>
          <a:prstGeom prst="rect">
            <a:avLst/>
          </a:prstGeom>
          <a:solidFill>
            <a:srgbClr val="796343"/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1800" b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err="1"/>
              <a:t>Spain</a:t>
            </a:r>
            <a:endParaRPr lang="es-ES" dirty="0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5350D468-78C2-62B9-3F0E-367E6954591D}"/>
              </a:ext>
            </a:extLst>
          </p:cNvPr>
          <p:cNvSpPr txBox="1"/>
          <p:nvPr/>
        </p:nvSpPr>
        <p:spPr>
          <a:xfrm>
            <a:off x="4021866" y="5641175"/>
            <a:ext cx="1024590" cy="369332"/>
          </a:xfrm>
          <a:prstGeom prst="rect">
            <a:avLst/>
          </a:prstGeom>
          <a:solidFill>
            <a:srgbClr val="796343"/>
          </a:solidFill>
        </p:spPr>
        <p:txBody>
          <a:bodyPr wrap="square" rtlCol="0">
            <a:spAutoFit/>
          </a:bodyPr>
          <a:lstStyle/>
          <a:p>
            <a:r>
              <a:rPr lang="es-ES" sz="18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Tunisia</a:t>
            </a:r>
            <a:endParaRPr lang="es-ES" sz="1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181FBEB2-E452-B450-B19B-DEDF9ADEB72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003" t="30629" r="22023" b="6033"/>
          <a:stretch/>
        </p:blipFill>
        <p:spPr>
          <a:xfrm>
            <a:off x="5967817" y="3714431"/>
            <a:ext cx="3566449" cy="2843388"/>
          </a:xfrm>
          <a:prstGeom prst="rect">
            <a:avLst/>
          </a:prstGeom>
        </p:spPr>
      </p:pic>
      <p:sp>
        <p:nvSpPr>
          <p:cNvPr id="23" name="TextBox 12">
            <a:extLst>
              <a:ext uri="{FF2B5EF4-FFF2-40B4-BE49-F238E27FC236}">
                <a16:creationId xmlns:a16="http://schemas.microsoft.com/office/drawing/2014/main" id="{7F0EC55B-C6B9-B781-234B-01D9FA128B92}"/>
              </a:ext>
            </a:extLst>
          </p:cNvPr>
          <p:cNvSpPr txBox="1"/>
          <p:nvPr/>
        </p:nvSpPr>
        <p:spPr>
          <a:xfrm>
            <a:off x="8134768" y="6047963"/>
            <a:ext cx="1117505" cy="369332"/>
          </a:xfrm>
          <a:prstGeom prst="rect">
            <a:avLst/>
          </a:prstGeom>
          <a:solidFill>
            <a:srgbClr val="7963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Jordan</a:t>
            </a:r>
            <a:endParaRPr lang="es-ES" sz="1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E3EA14D0-30EA-1496-7A39-50E64EA9B7DD}"/>
              </a:ext>
            </a:extLst>
          </p:cNvPr>
          <p:cNvSpPr txBox="1"/>
          <p:nvPr/>
        </p:nvSpPr>
        <p:spPr>
          <a:xfrm>
            <a:off x="6161332" y="5164298"/>
            <a:ext cx="1537916" cy="369332"/>
          </a:xfrm>
          <a:prstGeom prst="rect">
            <a:avLst/>
          </a:prstGeom>
          <a:solidFill>
            <a:srgbClr val="7963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Palestine</a:t>
            </a:r>
            <a:endParaRPr lang="es-ES" sz="1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CA76281A-3F45-45B1-ABD6-63A729C357EE}"/>
              </a:ext>
            </a:extLst>
          </p:cNvPr>
          <p:cNvSpPr txBox="1"/>
          <p:nvPr/>
        </p:nvSpPr>
        <p:spPr>
          <a:xfrm>
            <a:off x="6448901" y="1452971"/>
            <a:ext cx="933027" cy="276999"/>
          </a:xfrm>
          <a:prstGeom prst="rect">
            <a:avLst/>
          </a:prstGeom>
          <a:solidFill>
            <a:srgbClr val="796343"/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Al Fayhaa</a:t>
            </a:r>
          </a:p>
        </p:txBody>
      </p:sp>
      <p:sp>
        <p:nvSpPr>
          <p:cNvPr id="27" name="TextBox 23">
            <a:extLst>
              <a:ext uri="{FF2B5EF4-FFF2-40B4-BE49-F238E27FC236}">
                <a16:creationId xmlns:a16="http://schemas.microsoft.com/office/drawing/2014/main" id="{D8967440-0D14-2392-F13E-93CE8F3CCAD7}"/>
              </a:ext>
            </a:extLst>
          </p:cNvPr>
          <p:cNvSpPr txBox="1"/>
          <p:nvPr/>
        </p:nvSpPr>
        <p:spPr>
          <a:xfrm>
            <a:off x="585911" y="4603038"/>
            <a:ext cx="748463" cy="276999"/>
          </a:xfrm>
          <a:prstGeom prst="rect">
            <a:avLst/>
          </a:prstGeom>
          <a:solidFill>
            <a:srgbClr val="796343"/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Málaga</a:t>
            </a: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2F4AF281-B42E-C3C9-FC20-6DDB65CC7F40}"/>
              </a:ext>
            </a:extLst>
          </p:cNvPr>
          <p:cNvSpPr txBox="1"/>
          <p:nvPr/>
        </p:nvSpPr>
        <p:spPr>
          <a:xfrm>
            <a:off x="4825699" y="4997625"/>
            <a:ext cx="799802" cy="276999"/>
          </a:xfrm>
          <a:prstGeom prst="rect">
            <a:avLst/>
          </a:prstGeom>
          <a:solidFill>
            <a:srgbClr val="796343"/>
          </a:solidFill>
        </p:spPr>
        <p:txBody>
          <a:bodyPr wrap="square" rtlCol="0">
            <a:spAutoFit/>
          </a:bodyPr>
          <a:lstStyle/>
          <a:p>
            <a:r>
              <a:rPr lang="es-E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M’saken</a:t>
            </a: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0393308E-3A2C-BA3B-4AE0-608ECAD66E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7282" y="5550488"/>
            <a:ext cx="276264" cy="352474"/>
          </a:xfrm>
          <a:prstGeom prst="rect">
            <a:avLst/>
          </a:prstGeom>
        </p:spPr>
      </p:pic>
      <p:sp>
        <p:nvSpPr>
          <p:cNvPr id="26" name="TextBox 6">
            <a:extLst>
              <a:ext uri="{FF2B5EF4-FFF2-40B4-BE49-F238E27FC236}">
                <a16:creationId xmlns:a16="http://schemas.microsoft.com/office/drawing/2014/main" id="{FA33517F-5111-F5CA-0327-30B9F4D598ED}"/>
              </a:ext>
            </a:extLst>
          </p:cNvPr>
          <p:cNvSpPr txBox="1"/>
          <p:nvPr/>
        </p:nvSpPr>
        <p:spPr>
          <a:xfrm>
            <a:off x="5963483" y="5823379"/>
            <a:ext cx="1045631" cy="276999"/>
          </a:xfrm>
          <a:prstGeom prst="rect">
            <a:avLst/>
          </a:prstGeom>
          <a:solidFill>
            <a:srgbClr val="796343"/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Bethlehem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EC9E2B3F-F06B-6382-1304-9E203B904CED}"/>
              </a:ext>
            </a:extLst>
          </p:cNvPr>
          <p:cNvSpPr txBox="1"/>
          <p:nvPr/>
        </p:nvSpPr>
        <p:spPr>
          <a:xfrm>
            <a:off x="7777501" y="4845838"/>
            <a:ext cx="1199815" cy="276999"/>
          </a:xfrm>
          <a:prstGeom prst="rect">
            <a:avLst/>
          </a:prstGeom>
          <a:solidFill>
            <a:srgbClr val="796343"/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 Al </a:t>
            </a:r>
            <a:r>
              <a:rPr lang="es-E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Basha</a:t>
            </a: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49A87B0F-B0EB-A98F-0FB7-25E6FE4A213C}"/>
              </a:ext>
            </a:extLst>
          </p:cNvPr>
          <p:cNvSpPr txBox="1"/>
          <p:nvPr/>
        </p:nvSpPr>
        <p:spPr>
          <a:xfrm>
            <a:off x="7816613" y="4524347"/>
            <a:ext cx="706605" cy="276999"/>
          </a:xfrm>
          <a:prstGeom prst="rect">
            <a:avLst/>
          </a:prstGeom>
          <a:solidFill>
            <a:srgbClr val="796343"/>
          </a:solidFill>
        </p:spPr>
        <p:txBody>
          <a:bodyPr wrap="square" rtlCol="0">
            <a:spAutoFit/>
          </a:bodyPr>
          <a:lstStyle/>
          <a:p>
            <a:r>
              <a:rPr lang="es-E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Jerash</a:t>
            </a: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F3C0F1AF-B921-2B6A-278B-31CA4BE23505}"/>
              </a:ext>
            </a:extLst>
          </p:cNvPr>
          <p:cNvSpPr txBox="1"/>
          <p:nvPr/>
        </p:nvSpPr>
        <p:spPr>
          <a:xfrm>
            <a:off x="7813992" y="4141635"/>
            <a:ext cx="556267" cy="276999"/>
          </a:xfrm>
          <a:prstGeom prst="rect">
            <a:avLst/>
          </a:prstGeom>
          <a:solidFill>
            <a:srgbClr val="796343"/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Irbid</a:t>
            </a:r>
          </a:p>
        </p:txBody>
      </p:sp>
      <p:sp>
        <p:nvSpPr>
          <p:cNvPr id="38" name="TextBox 8">
            <a:extLst>
              <a:ext uri="{FF2B5EF4-FFF2-40B4-BE49-F238E27FC236}">
                <a16:creationId xmlns:a16="http://schemas.microsoft.com/office/drawing/2014/main" id="{BA51F709-EDF7-6424-8911-E7ADA4F26AB7}"/>
              </a:ext>
            </a:extLst>
          </p:cNvPr>
          <p:cNvSpPr txBox="1"/>
          <p:nvPr/>
        </p:nvSpPr>
        <p:spPr>
          <a:xfrm>
            <a:off x="6619701" y="4630406"/>
            <a:ext cx="706605" cy="276999"/>
          </a:xfrm>
          <a:prstGeom prst="rect">
            <a:avLst/>
          </a:prstGeom>
          <a:solidFill>
            <a:srgbClr val="796343"/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Salt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1E3D3D4-8022-4FBF-80E7-3E90CB5B9D83}"/>
              </a:ext>
            </a:extLst>
          </p:cNvPr>
          <p:cNvSpPr txBox="1"/>
          <p:nvPr/>
        </p:nvSpPr>
        <p:spPr>
          <a:xfrm>
            <a:off x="9643192" y="2015706"/>
            <a:ext cx="24398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13 </a:t>
            </a:r>
            <a:r>
              <a:rPr lang="es-ES" sz="40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members</a:t>
            </a:r>
            <a:endParaRPr lang="es-ES" sz="40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s-ES" sz="4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6 </a:t>
            </a:r>
            <a:r>
              <a:rPr lang="es-ES" sz="40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countries</a:t>
            </a:r>
            <a:endParaRPr lang="ca-ES" sz="40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9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52CAF-6F7D-2DF8-9CD1-0424489A1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E063A2-B781-75E4-E764-52CE929EF8A4}"/>
              </a:ext>
            </a:extLst>
          </p:cNvPr>
          <p:cNvSpPr/>
          <p:nvPr/>
        </p:nvSpPr>
        <p:spPr>
          <a:xfrm>
            <a:off x="8651863" y="0"/>
            <a:ext cx="354013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DBD7198-C206-9BE2-5513-3F8B2496CB4A}"/>
              </a:ext>
            </a:extLst>
          </p:cNvPr>
          <p:cNvSpPr txBox="1">
            <a:spLocks/>
          </p:cNvSpPr>
          <p:nvPr/>
        </p:nvSpPr>
        <p:spPr>
          <a:xfrm>
            <a:off x="275446" y="-230493"/>
            <a:ext cx="9121543" cy="153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4400" b="1" dirty="0" err="1"/>
              <a:t>Activity</a:t>
            </a:r>
            <a:r>
              <a:rPr lang="es-ES" sz="4400" b="1" dirty="0"/>
              <a:t> </a:t>
            </a:r>
            <a:r>
              <a:rPr lang="es-ES" sz="4400" b="1" dirty="0" err="1"/>
              <a:t>report</a:t>
            </a:r>
            <a:r>
              <a:rPr lang="es-ES" sz="4400" b="1" dirty="0"/>
              <a:t> 2024</a:t>
            </a:r>
            <a:endParaRPr lang="en-GB" sz="4400" b="1" dirty="0"/>
          </a:p>
        </p:txBody>
      </p:sp>
      <p:pic>
        <p:nvPicPr>
          <p:cNvPr id="12" name="Picture 11" descr="A blue and black logo&#10;&#10;Description automatically generated">
            <a:extLst>
              <a:ext uri="{FF2B5EF4-FFF2-40B4-BE49-F238E27FC236}">
                <a16:creationId xmlns:a16="http://schemas.microsoft.com/office/drawing/2014/main" id="{746E8075-CBE0-7CB0-F625-AB23C3D60CB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42" y="6010507"/>
            <a:ext cx="2710257" cy="8474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9B8C59-6AD9-8574-5832-F0053343B9F9}"/>
              </a:ext>
            </a:extLst>
          </p:cNvPr>
          <p:cNvSpPr txBox="1"/>
          <p:nvPr/>
        </p:nvSpPr>
        <p:spPr>
          <a:xfrm>
            <a:off x="275446" y="972549"/>
            <a:ext cx="800816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Webinar I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Key concepts, instruments and practical cases on waste treatment &amp; disposal, finances and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optimisation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of waste transfer in the Mediterranean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Webinar II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Key concepts, instruments and practical cases on circular economy, waste prevention &amp; reuse circuits, waste management planning and education &amp; awareness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Study visit to Barcelona Metropolitan Area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December 2024 (Ain Al-Basha, Al-Fayhaa, As-Salt, Jerash, Higher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Chouf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M’Saken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Catalogue of 10 best practices 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and cases on waste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List of relevant resources 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on waste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Final report, including specific </a:t>
            </a: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recommendations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and action plan 2025 </a:t>
            </a: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https://drive.google.com/drive/folders/1LidMh1mwqa2EGlSOY0Oa7CPd2UilunyO</a:t>
            </a:r>
            <a:endParaRPr lang="en-US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6E659559-FAA3-06DA-5778-013E82E52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9792" y="2080982"/>
            <a:ext cx="3210813" cy="392952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79D82B61-B9F5-F046-4968-95C3982567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847" y="203311"/>
            <a:ext cx="1866096" cy="186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9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E097C-A5F0-AE29-08C1-0F9CCCBFF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BE44C5-2B94-F77D-14C5-4BB2BEC391FE}"/>
              </a:ext>
            </a:extLst>
          </p:cNvPr>
          <p:cNvSpPr/>
          <p:nvPr/>
        </p:nvSpPr>
        <p:spPr>
          <a:xfrm>
            <a:off x="8651863" y="0"/>
            <a:ext cx="354013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87D1638-8B89-64E3-F58F-D7ADE5C25F3E}"/>
              </a:ext>
            </a:extLst>
          </p:cNvPr>
          <p:cNvSpPr txBox="1">
            <a:spLocks/>
          </p:cNvSpPr>
          <p:nvPr/>
        </p:nvSpPr>
        <p:spPr>
          <a:xfrm>
            <a:off x="73314" y="-84951"/>
            <a:ext cx="9100457" cy="973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4400" b="1" dirty="0" err="1"/>
              <a:t>Action</a:t>
            </a:r>
            <a:r>
              <a:rPr lang="es-ES" sz="4400" b="1" dirty="0"/>
              <a:t> plan 2025</a:t>
            </a:r>
            <a:endParaRPr lang="en-GB" sz="4400" b="1" dirty="0"/>
          </a:p>
        </p:txBody>
      </p:sp>
      <p:pic>
        <p:nvPicPr>
          <p:cNvPr id="12" name="Picture 11" descr="A blue and black logo&#10;&#10;Description automatically generated">
            <a:extLst>
              <a:ext uri="{FF2B5EF4-FFF2-40B4-BE49-F238E27FC236}">
                <a16:creationId xmlns:a16="http://schemas.microsoft.com/office/drawing/2014/main" id="{CE964645-AA4B-B3E5-45E9-8E6590847A9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42" y="6010507"/>
            <a:ext cx="2710257" cy="8474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93C79B-F6E1-6628-C5D6-9194C8B9C632}"/>
              </a:ext>
            </a:extLst>
          </p:cNvPr>
          <p:cNvSpPr txBox="1"/>
          <p:nvPr/>
        </p:nvSpPr>
        <p:spPr>
          <a:xfrm>
            <a:off x="83745" y="726935"/>
            <a:ext cx="8591223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7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Webinar – “Introduction to the application of technology in municipal waste management” </a:t>
            </a:r>
          </a:p>
          <a:p>
            <a:r>
              <a:rPr lang="en-GB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📅 9 July 2025</a:t>
            </a:r>
            <a:endParaRPr lang="ca-ES" sz="17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🕥 10:30–12:30 CET</a:t>
            </a:r>
            <a:endParaRPr lang="ca-ES" sz="17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This session will introduce key concepts related to efficient waste management models and explore relevant technological solutions applicable to the sector.</a:t>
            </a:r>
            <a:endParaRPr lang="ca-ES" sz="17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</a:t>
            </a:r>
            <a:endParaRPr lang="ca-ES" sz="17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17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2. Training Webinar – “</a:t>
            </a:r>
            <a:r>
              <a:rPr lang="en-US" sz="17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Decision Support Web Tool (DSWT) for Urban Biowaste Systems</a:t>
            </a:r>
            <a:r>
              <a:rPr lang="en-GB" sz="17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” – </a:t>
            </a:r>
            <a:r>
              <a:rPr lang="en-GB" sz="1700" b="1" u="sng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Register here</a:t>
            </a:r>
            <a:endParaRPr lang="ca-ES" sz="17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📅 15 July 2025</a:t>
            </a:r>
            <a:endParaRPr lang="ca-ES" sz="17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🕙 10:00–13:00 CET</a:t>
            </a:r>
            <a:endParaRPr lang="ca-ES" sz="17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This session will focus on a free-to-use IT tool that assesses biowaste and residual waste management systems across the three pillars of sustainability: environmental, economic and social. </a:t>
            </a:r>
          </a:p>
          <a:p>
            <a:r>
              <a:rPr lang="en-GB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</a:t>
            </a:r>
            <a:endParaRPr lang="ca-ES" sz="17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17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3. Mentoring Programme – “</a:t>
            </a:r>
            <a:r>
              <a:rPr lang="en-US" sz="17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Supporting the Implementation of the DSWT in Three Municipalities</a:t>
            </a:r>
            <a:r>
              <a:rPr lang="en-GB" sz="17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”</a:t>
            </a:r>
            <a:endParaRPr lang="ca-ES" sz="17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📅 October–November 2025</a:t>
            </a:r>
            <a:endParaRPr lang="ca-ES" sz="17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ENT will provide tailored bilateral support to three municipalities that participate in the webinars, guiding them through the implementation and use of the IT tool.</a:t>
            </a:r>
          </a:p>
          <a:p>
            <a:endParaRPr lang="en-GB" sz="17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17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4. Webinar on waste management and circular economy projects </a:t>
            </a:r>
            <a:r>
              <a:rPr lang="en-GB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 the framework of the </a:t>
            </a:r>
            <a:r>
              <a:rPr lang="en-GB" sz="17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GiZ</a:t>
            </a:r>
            <a:r>
              <a:rPr lang="en-GB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Libya project (tbc)</a:t>
            </a:r>
            <a:endParaRPr lang="ca-ES" sz="17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8B441202-61C8-16FF-170E-9DDD30BB1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9792" y="2080982"/>
            <a:ext cx="3210813" cy="392952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261B1054-D20C-A180-698F-D92CB53CA7F4}"/>
              </a:ext>
            </a:extLst>
          </p:cNvPr>
          <p:cNvGrpSpPr/>
          <p:nvPr/>
        </p:nvGrpSpPr>
        <p:grpSpPr>
          <a:xfrm>
            <a:off x="9389609" y="168991"/>
            <a:ext cx="1932760" cy="1743001"/>
            <a:chOff x="9387466" y="67283"/>
            <a:chExt cx="1932760" cy="1743001"/>
          </a:xfrm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7586CCAD-7F5E-DA52-E8D8-305E4A4B9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525" y="67283"/>
              <a:ext cx="1734701" cy="1743001"/>
            </a:xfrm>
            <a:prstGeom prst="rect">
              <a:avLst/>
            </a:prstGeom>
          </p:spPr>
        </p:pic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9C17716E-3C52-2244-E339-86921C493C61}"/>
                </a:ext>
              </a:extLst>
            </p:cNvPr>
            <p:cNvSpPr/>
            <p:nvPr/>
          </p:nvSpPr>
          <p:spPr>
            <a:xfrm rot="3673004">
              <a:off x="9669780" y="771024"/>
              <a:ext cx="653491" cy="7685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Graphic 5" descr="Megaphone outline">
              <a:extLst>
                <a:ext uri="{FF2B5EF4-FFF2-40B4-BE49-F238E27FC236}">
                  <a16:creationId xmlns:a16="http://schemas.microsoft.com/office/drawing/2014/main" id="{C4DAA283-869F-D0AD-F7AA-8C5157B00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87466" y="625227"/>
              <a:ext cx="1060155" cy="1060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362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D37A8-CE69-E6DE-1ABA-94A7C3EFB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39" y="-56008"/>
            <a:ext cx="11475720" cy="111620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Source Sans Pro" panose="020F0502020204030204" pitchFamily="34" charset="0"/>
                <a:ea typeface="+mn-ea"/>
                <a:cs typeface="+mn-cs"/>
              </a:rPr>
              <a:t>Transferring Innovative Solutions for local authorities to abate land-based sources of marine pollution in the Mediterranean</a:t>
            </a:r>
            <a:endParaRPr lang="ca-ES" sz="3200" b="1" dirty="0">
              <a:latin typeface="Source Sans Pro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267CE8-A445-B60F-0E15-EE2A161DD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04" y="2141537"/>
            <a:ext cx="5340096" cy="1826959"/>
          </a:xfrm>
        </p:spPr>
        <p:txBody>
          <a:bodyPr/>
          <a:lstStyle/>
          <a:p>
            <a:endParaRPr lang="ca-ES" dirty="0"/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897F2825-0432-149B-07A4-5DB89F8B0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52" y="950313"/>
            <a:ext cx="11272493" cy="521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43B6C9E-6F88-06B5-2A3C-C74E7EA9F3CC}"/>
              </a:ext>
            </a:extLst>
          </p:cNvPr>
          <p:cNvSpPr txBox="1">
            <a:spLocks/>
          </p:cNvSpPr>
          <p:nvPr/>
        </p:nvSpPr>
        <p:spPr>
          <a:xfrm>
            <a:off x="459752" y="6166041"/>
            <a:ext cx="11475720" cy="1116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Source Sans Pro" panose="020F0502020204030204" pitchFamily="34" charset="0"/>
                <a:ea typeface="+mn-ea"/>
                <a:cs typeface="+mn-cs"/>
              </a:rPr>
              <a:t>Please register using the following link: </a:t>
            </a:r>
            <a:r>
              <a:rPr lang="en-US" sz="2400" dirty="0">
                <a:latin typeface="Source Sans Pro" panose="020F0502020204030204" pitchFamily="34" charset="0"/>
                <a:ea typeface="+mn-ea"/>
                <a:cs typeface="+mn-cs"/>
                <a:hlinkClick r:id="rId3"/>
              </a:rPr>
              <a:t>https://us06web.zoom.us/meeting/register/qMf-JwFETGiS3MvjgQaikw</a:t>
            </a:r>
            <a:endParaRPr lang="en-US" sz="2400" dirty="0">
              <a:latin typeface="Source Sans Pro" panose="020F0502020204030204" pitchFamily="34" charset="0"/>
              <a:ea typeface="+mn-ea"/>
              <a:cs typeface="+mn-cs"/>
            </a:endParaRPr>
          </a:p>
          <a:p>
            <a:endParaRPr lang="ca-ES" sz="3200" b="1" dirty="0">
              <a:latin typeface="Source Sans Pro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719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C2A22D-5B48-275B-7F94-74AF52DEA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039" y="1902067"/>
            <a:ext cx="5321880" cy="48396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BB196B-7AB9-9E8E-DF91-240A9E3A0F88}"/>
              </a:ext>
            </a:extLst>
          </p:cNvPr>
          <p:cNvSpPr/>
          <p:nvPr/>
        </p:nvSpPr>
        <p:spPr>
          <a:xfrm>
            <a:off x="-12039" y="0"/>
            <a:ext cx="5321880" cy="4839629"/>
          </a:xfrm>
          <a:prstGeom prst="rect">
            <a:avLst/>
          </a:prstGeom>
          <a:gradFill flip="none" rotWithShape="1">
            <a:gsLst>
              <a:gs pos="0">
                <a:srgbClr val="57AFD4">
                  <a:alpha val="0"/>
                </a:srgbClr>
              </a:gs>
              <a:gs pos="33000">
                <a:srgbClr val="219ED2"/>
              </a:gs>
              <a:gs pos="67000">
                <a:srgbClr val="2965A1"/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BBD62D1-4EFC-0FEE-F8DF-5EBE2EFBA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8307" y="2598234"/>
            <a:ext cx="3833954" cy="1743831"/>
          </a:xfrm>
          <a:solidFill>
            <a:srgbClr val="002060"/>
          </a:solidFill>
        </p:spPr>
        <p:txBody>
          <a:bodyPr anchor="ctr">
            <a:normAutofit/>
          </a:bodyPr>
          <a:lstStyle/>
          <a:p>
            <a:r>
              <a:rPr lang="es-ES" sz="5400" b="1" dirty="0">
                <a:solidFill>
                  <a:schemeClr val="bg1"/>
                </a:solidFill>
                <a:latin typeface="Montserrat" pitchFamily="2" charset="0"/>
              </a:rPr>
              <a:t>MedCities</a:t>
            </a:r>
            <a:endParaRPr lang="en-GB" sz="54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A933D9AF-642A-2AF7-5782-AAE44A5C09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42" y="6010507"/>
            <a:ext cx="2710257" cy="847493"/>
          </a:xfrm>
          <a:prstGeom prst="rect">
            <a:avLst/>
          </a:prstGeom>
        </p:spPr>
      </p:pic>
      <p:sp>
        <p:nvSpPr>
          <p:cNvPr id="2" name="Google Shape;547;p25">
            <a:extLst>
              <a:ext uri="{FF2B5EF4-FFF2-40B4-BE49-F238E27FC236}">
                <a16:creationId xmlns:a16="http://schemas.microsoft.com/office/drawing/2014/main" id="{A8EA139F-EE6B-C599-3D3E-348B9192D783}"/>
              </a:ext>
            </a:extLst>
          </p:cNvPr>
          <p:cNvSpPr txBox="1"/>
          <p:nvPr/>
        </p:nvSpPr>
        <p:spPr>
          <a:xfrm>
            <a:off x="5121895" y="1652064"/>
            <a:ext cx="6681423" cy="327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1" i="0" u="none" strike="noStrike" cap="none" dirty="0">
              <a:solidFill>
                <a:srgbClr val="006DB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DB8"/>
              </a:buClr>
              <a:buSzPts val="4500"/>
              <a:buFont typeface="Calibri"/>
              <a:buNone/>
            </a:pPr>
            <a:r>
              <a:rPr lang="ca-ES" sz="4500" b="1" i="0" u="none" strike="noStrike" cap="none" dirty="0" err="1">
                <a:solidFill>
                  <a:srgbClr val="006DB8"/>
                </a:solidFill>
                <a:latin typeface="Calibri"/>
                <a:ea typeface="Calibri"/>
                <a:cs typeface="Calibri"/>
                <a:sym typeface="Calibri"/>
              </a:rPr>
              <a:t>Thank</a:t>
            </a:r>
            <a:r>
              <a:rPr lang="ca-ES" sz="4500" b="1" i="0" u="none" strike="noStrike" cap="none" dirty="0">
                <a:solidFill>
                  <a:srgbClr val="006DB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4500" b="1" i="0" u="none" strike="noStrike" cap="none" dirty="0" err="1">
                <a:solidFill>
                  <a:srgbClr val="006DB8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ca-ES" sz="4500" b="1" i="0" u="none" strike="noStrike" cap="none" dirty="0">
                <a:solidFill>
                  <a:srgbClr val="006DB8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DB8"/>
              </a:buClr>
              <a:buSzPts val="4500"/>
              <a:buFont typeface="Calibri"/>
              <a:buNone/>
            </a:pPr>
            <a:r>
              <a:rPr lang="ca-ES" sz="4500" b="1" i="0" u="none" strike="noStrike" cap="none" dirty="0" err="1">
                <a:solidFill>
                  <a:srgbClr val="006DB8"/>
                </a:solidFill>
                <a:latin typeface="Calibri"/>
                <a:ea typeface="Calibri"/>
                <a:cs typeface="Calibri"/>
                <a:sym typeface="Calibri"/>
              </a:rPr>
              <a:t>Merci</a:t>
            </a:r>
            <a:r>
              <a:rPr lang="ca-ES" sz="4500" b="1" i="0" u="none" strike="noStrike" cap="none" dirty="0">
                <a:solidFill>
                  <a:srgbClr val="006DB8"/>
                </a:solidFill>
                <a:latin typeface="Calibri"/>
                <a:ea typeface="Calibri"/>
                <a:cs typeface="Calibri"/>
                <a:sym typeface="Calibri"/>
              </a:rPr>
              <a:t> !</a:t>
            </a:r>
            <a:endParaRPr sz="4500" b="1" i="0" u="none" strike="noStrike" cap="none" dirty="0">
              <a:solidFill>
                <a:srgbClr val="006DB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DB8"/>
              </a:buClr>
              <a:buSzPts val="4500"/>
              <a:buFont typeface="Calibri"/>
              <a:buNone/>
            </a:pPr>
            <a:r>
              <a:rPr lang="ca-ES" sz="4500" b="1" i="0" u="none" strike="noStrike" cap="none" dirty="0" err="1">
                <a:solidFill>
                  <a:srgbClr val="006DB8"/>
                </a:solidFill>
                <a:latin typeface="Calibri"/>
                <a:ea typeface="Calibri"/>
                <a:cs typeface="Calibri"/>
                <a:sym typeface="Calibri"/>
              </a:rPr>
              <a:t>شُكْراً</a:t>
            </a:r>
            <a:endParaRPr sz="4500" b="1" i="0" u="none" strike="noStrike" cap="none" dirty="0">
              <a:solidFill>
                <a:srgbClr val="006DB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DB8"/>
              </a:buClr>
              <a:buSzPts val="4500"/>
              <a:buFont typeface="Calibri"/>
              <a:buNone/>
            </a:pPr>
            <a:r>
              <a:rPr lang="ca-ES" sz="4500" b="1" i="0" u="none" strike="noStrike" cap="none" dirty="0">
                <a:solidFill>
                  <a:srgbClr val="006DB8"/>
                </a:solidFill>
                <a:latin typeface="Calibri"/>
                <a:ea typeface="Calibri"/>
                <a:cs typeface="Calibri"/>
                <a:sym typeface="Calibri"/>
              </a:rPr>
              <a:t>Gràcies!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DB8"/>
              </a:buClr>
              <a:buSzPts val="4500"/>
              <a:buFont typeface="Calibri"/>
              <a:buNone/>
            </a:pPr>
            <a:r>
              <a:rPr lang="ca-ES" sz="4500" b="1" dirty="0" err="1">
                <a:solidFill>
                  <a:srgbClr val="006DB8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r>
              <a:rPr lang="ca-ES" sz="4500" b="1" dirty="0">
                <a:solidFill>
                  <a:srgbClr val="006DB8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Calibri"/>
              <a:buNone/>
            </a:pPr>
            <a:endParaRPr lang="ca-ES" sz="2400" dirty="0">
              <a:solidFill>
                <a:srgbClr val="575756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Calibri"/>
              <a:buNone/>
            </a:pPr>
            <a:r>
              <a:rPr lang="ca-ES" sz="24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Noé Viedma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Calibri"/>
              <a:buNone/>
            </a:pPr>
            <a:r>
              <a:rPr lang="ca-ES" sz="24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Project </a:t>
            </a:r>
            <a:r>
              <a:rPr lang="ca-ES" sz="2400" dirty="0" err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Officer</a:t>
            </a:r>
            <a:endParaRPr lang="ca-ES" sz="2400" dirty="0">
              <a:solidFill>
                <a:srgbClr val="575756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Calibri"/>
              <a:buNone/>
            </a:pPr>
            <a:r>
              <a:rPr lang="ca-ES" sz="24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nviedma</a:t>
            </a:r>
            <a:r>
              <a:rPr lang="ca-ES" sz="2400" b="0" i="0" u="none" strike="noStrike" cap="none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@medcities.org</a:t>
            </a:r>
            <a:endParaRPr lang="ca-ES" sz="2400" b="0" i="0" u="none" strike="noStrike" cap="none" dirty="0">
              <a:solidFill>
                <a:srgbClr val="5757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Calibri"/>
              <a:buNone/>
            </a:pPr>
            <a:r>
              <a:rPr lang="ca-ES" sz="1400" b="0" i="0" u="sng" strike="noStrike" cap="none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www.medcities.org</a:t>
            </a:r>
            <a:endParaRPr sz="1400" b="0" i="0" u="none" strike="noStrike" cap="none" dirty="0">
              <a:solidFill>
                <a:srgbClr val="5757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93CB"/>
              </a:buClr>
              <a:buSzPts val="4500"/>
              <a:buFont typeface="Calibri"/>
              <a:buNone/>
            </a:pPr>
            <a:r>
              <a:rPr lang="ca-ES" sz="4500" b="1" i="0" u="none" strike="noStrike" cap="none" dirty="0">
                <a:solidFill>
                  <a:srgbClr val="1A93CB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4500" b="1" i="0" u="none" strike="noStrike" cap="none" dirty="0">
              <a:solidFill>
                <a:srgbClr val="5757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3504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417</Words>
  <Application>Microsoft Office PowerPoint</Application>
  <PresentationFormat>Panorámica</PresentationFormat>
  <Paragraphs>67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Montserrat</vt:lpstr>
      <vt:lpstr>Source Sans Pro</vt:lpstr>
      <vt:lpstr>Tema de l'Office</vt:lpstr>
      <vt:lpstr>MedCities</vt:lpstr>
      <vt:lpstr>Presentación de PowerPoint</vt:lpstr>
      <vt:lpstr>Presentación de PowerPoint</vt:lpstr>
      <vt:lpstr>Presentación de PowerPoint</vt:lpstr>
      <vt:lpstr>Transferring Innovative Solutions for local authorities to abate land-based sources of marine pollution in the Mediterranean</vt:lpstr>
      <vt:lpstr>MedCities</vt:lpstr>
    </vt:vector>
  </TitlesOfParts>
  <Company>Area Metropolitana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MedCities</dc:title>
  <dc:creator>López Baeta, Mireia</dc:creator>
  <cp:lastModifiedBy>Viedma Alonso, Noe</cp:lastModifiedBy>
  <cp:revision>32</cp:revision>
  <dcterms:created xsi:type="dcterms:W3CDTF">2024-10-21T11:04:22Z</dcterms:created>
  <dcterms:modified xsi:type="dcterms:W3CDTF">2025-07-09T08:07:33Z</dcterms:modified>
</cp:coreProperties>
</file>